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566" y="-54"/>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230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18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тамыз</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тамызда</a:t>
            </a:r>
            <a:r>
              <a:rPr lang="kk-KZ"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66028667"/>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19</a:t>
            </a:r>
            <a:r>
              <a:rPr lang="kk-KZ" sz="1100" b="1" dirty="0" smtClean="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18 </a:t>
            </a:r>
            <a:r>
              <a:rPr lang="ru-RU" altLang="ru-RU" sz="1100" b="1" dirty="0" err="1">
                <a:solidFill>
                  <a:srgbClr val="000000"/>
                </a:solidFill>
                <a:latin typeface="Times New Roman" pitchFamily="18" charset="0"/>
                <a:cs typeface="Times New Roman" pitchFamily="18" charset="0"/>
              </a:rPr>
              <a:t>тамызда</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19</a:t>
            </a:r>
            <a:r>
              <a:rPr lang="kk-KZ" sz="1100" b="1" dirty="0" smtClean="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tabLst>
                <a:tab pos="182563" algn="l"/>
              </a:tabLst>
            </a:pPr>
            <a:r>
              <a:rPr lang="kk-KZ" sz="1100" dirty="0" smtClean="0">
                <a:latin typeface="Times New Roman" pitchFamily="18" charset="0"/>
                <a:cs typeface="Times New Roman" pitchFamily="18" charset="0"/>
              </a:rPr>
              <a:t>Көшпелі бұлтты, күндіз аздаған жаңбыр, найзағай</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 Оңтүстік-батыстан</a:t>
            </a:r>
            <a:r>
              <a:rPr lang="kk-KZ" sz="1100" dirty="0" smtClean="0"/>
              <a:t> </a:t>
            </a:r>
            <a:r>
              <a:rPr lang="kk-KZ" sz="1100" dirty="0" smtClean="0">
                <a:latin typeface="Times New Roman" pitchFamily="18" charset="0"/>
                <a:cs typeface="Times New Roman" pitchFamily="18" charset="0"/>
              </a:rPr>
              <a:t> жел соғады, күші 9-14, күндіз екпіні 15-20 м/с </a:t>
            </a:r>
            <a:r>
              <a:rPr lang="kk-KZ" sz="1100" dirty="0">
                <a:latin typeface="Times New Roman" pitchFamily="18" charset="0"/>
                <a:cs typeface="Times New Roman" pitchFamily="18" charset="0"/>
              </a:rPr>
              <a:t>Ауа температурасы түнде </a:t>
            </a:r>
            <a:r>
              <a:rPr lang="kk-KZ" sz="1100" dirty="0" smtClean="0">
                <a:latin typeface="Times New Roman" pitchFamily="18" charset="0"/>
                <a:cs typeface="Times New Roman" pitchFamily="18" charset="0"/>
              </a:rPr>
              <a:t>10-12,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24-26 </a:t>
            </a:r>
            <a:r>
              <a:rPr lang="kk-KZ" sz="1100" dirty="0">
                <a:latin typeface="Times New Roman" pitchFamily="18" charset="0"/>
                <a:cs typeface="Times New Roman" pitchFamily="18" charset="0"/>
              </a:rPr>
              <a:t>градус жылы.</a:t>
            </a:r>
          </a:p>
          <a:p>
            <a:pPr lvl="0" indent="182563" algn="ctr">
              <a:tabLst>
                <a:tab pos="182563" algn="l"/>
              </a:tabLst>
            </a:pPr>
            <a:r>
              <a:rPr lang="kk-KZ" sz="1100" dirty="0">
                <a:latin typeface="Times New Roman" pitchFamily="18" charset="0"/>
                <a:cs typeface="Times New Roman" pitchFamily="18" charset="0"/>
              </a:rPr>
              <a:t> </a:t>
            </a:r>
            <a:r>
              <a:rPr lang="kk-KZ" sz="1100" b="1" dirty="0" smtClean="0">
                <a:latin typeface="Times New Roman" pitchFamily="18" charset="0"/>
                <a:cs typeface="Times New Roman" pitchFamily="18" charset="0"/>
              </a:rPr>
              <a:t>20 </a:t>
            </a:r>
            <a:r>
              <a:rPr lang="kk-KZ" altLang="ru-RU" sz="1100" b="1" dirty="0">
                <a:solidFill>
                  <a:srgbClr val="000000"/>
                </a:solidFill>
                <a:latin typeface="Times New Roman" pitchFamily="18" charset="0"/>
                <a:cs typeface="Times New Roman" pitchFamily="18" charset="0"/>
              </a:rPr>
              <a:t>тамызға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19</a:t>
            </a:r>
            <a:r>
              <a:rPr lang="kk-KZ" sz="1100" b="1" dirty="0" smtClean="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тамызда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20</a:t>
            </a:r>
            <a:r>
              <a:rPr lang="kk-KZ" sz="1100" b="1" dirty="0" smtClean="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smtClean="0">
                <a:latin typeface="Times New Roman" pitchFamily="18" charset="0"/>
                <a:cs typeface="Times New Roman" pitchFamily="18" charset="0"/>
              </a:rPr>
              <a:t>Көшпелі 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 </a:t>
            </a:r>
            <a:r>
              <a:rPr lang="kk-KZ" sz="1100" smtClean="0">
                <a:latin typeface="Times New Roman" pitchFamily="18" charset="0"/>
                <a:cs typeface="Times New Roman" pitchFamily="18" charset="0"/>
              </a:rPr>
              <a:t>Оңтүстік-батыстан</a:t>
            </a:r>
            <a:r>
              <a:rPr lang="kk-KZ" sz="1100" smtClean="0"/>
              <a:t> </a:t>
            </a:r>
            <a:r>
              <a:rPr lang="kk-KZ" sz="1100" dirty="0" smtClean="0">
                <a:latin typeface="Times New Roman" pitchFamily="18" charset="0"/>
                <a:cs typeface="Times New Roman" pitchFamily="18" charset="0"/>
              </a:rPr>
              <a:t>жел </a:t>
            </a:r>
            <a:r>
              <a:rPr lang="kk-KZ" sz="1100" dirty="0">
                <a:latin typeface="Times New Roman" pitchFamily="18" charset="0"/>
                <a:cs typeface="Times New Roman" pitchFamily="18" charset="0"/>
              </a:rPr>
              <a:t>соғады, күші 9-14 м/с. Ауа температурасы </a:t>
            </a:r>
            <a:r>
              <a:rPr lang="kk-KZ" sz="1100" dirty="0" smtClean="0">
                <a:latin typeface="Times New Roman" pitchFamily="18" charset="0"/>
                <a:cs typeface="Times New Roman" pitchFamily="18" charset="0"/>
              </a:rPr>
              <a:t>12-14 </a:t>
            </a:r>
            <a:r>
              <a:rPr lang="kk-KZ" sz="1100" dirty="0">
                <a:latin typeface="Times New Roman" pitchFamily="18" charset="0"/>
                <a:cs typeface="Times New Roman" pitchFamily="18" charset="0"/>
              </a:rPr>
              <a:t>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smtClean="0">
                <a:solidFill>
                  <a:srgbClr val="000000"/>
                </a:solidFill>
                <a:latin typeface="Times New Roman" pitchFamily="18" charset="0"/>
                <a:cs typeface="Times New Roman" pitchFamily="18" charset="0"/>
              </a:rPr>
              <a:t>19 </a:t>
            </a:r>
            <a:r>
              <a:rPr lang="kk-KZ" sz="1100" dirty="0">
                <a:solidFill>
                  <a:srgbClr val="000000"/>
                </a:solidFill>
                <a:latin typeface="Times New Roman" pitchFamily="18" charset="0"/>
                <a:cs typeface="Times New Roman" pitchFamily="18" charset="0"/>
              </a:rPr>
              <a:t>тамызда</a:t>
            </a:r>
            <a:r>
              <a:rPr lang="kk-KZ"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20</a:t>
            </a:r>
            <a:r>
              <a:rPr lang="kk-KZ" sz="1100" dirty="0" smtClean="0">
                <a:solidFill>
                  <a:srgbClr val="000000"/>
                </a:solidFill>
                <a:latin typeface="Times New Roman" pitchFamily="18" charset="0"/>
                <a:cs typeface="Times New Roman" pitchFamily="18" charset="0"/>
              </a:rPr>
              <a:t> </a:t>
            </a:r>
            <a:r>
              <a:rPr lang="kk-KZ" sz="1100" dirty="0">
                <a:solidFill>
                  <a:srgbClr val="000000"/>
                </a:solidFill>
                <a:latin typeface="Times New Roman" pitchFamily="18" charset="0"/>
                <a:cs typeface="Times New Roman" pitchFamily="18" charset="0"/>
              </a:rPr>
              <a:t>тамызда</a:t>
            </a:r>
            <a:r>
              <a:rPr lang="kk-KZ"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/О. </a:t>
            </a:r>
            <a:r>
              <a:rPr lang="ru-RU" altLang="ru-RU" sz="1200" b="1" i="1" smtClean="0">
                <a:solidFill>
                  <a:srgbClr val="000000"/>
                </a:solidFill>
                <a:latin typeface="Times New Roman" panose="02020603050405020304" pitchFamily="18" charset="0"/>
                <a:cs typeface="Times New Roman" panose="02020603050405020304" pitchFamily="18" charset="0"/>
              </a:rPr>
              <a:t>Чумакова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 xmlns:a16="http://schemas.microsoft.com/office/drawing/2014/main" val="20000"/>
                    </a:ext>
                  </a:extLst>
                </a:gridCol>
                <a:gridCol w="3817595">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16851</TotalTime>
  <Words>553</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6754</cp:revision>
  <cp:lastPrinted>2021-07-01T03:56:27Z</cp:lastPrinted>
  <dcterms:created xsi:type="dcterms:W3CDTF">2018-03-27T06:03:00Z</dcterms:created>
  <dcterms:modified xsi:type="dcterms:W3CDTF">2025-08-18T08:25:45Z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