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1160085"/>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19 </a:t>
            </a:r>
            <a:r>
              <a:rPr lang="ru-RU" altLang="ru-RU" sz="1200" b="1" dirty="0" err="1">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18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9 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өткінші жаңбыр, найзағай. Солтүстік-батыстан жел соғады, күші 7-12 м/с. Ауа температурасы түнде 10-12, күндіз 22-24 градус жылы.</a:t>
            </a:r>
            <a:endParaRPr lang="ru-RU" altLang="ru-RU" sz="1150" b="1" dirty="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тамызға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a:latin typeface="Times New Roman" panose="02020603050405020304" pitchFamily="18" charset="0"/>
                <a:cs typeface="Times New Roman" panose="02020603050405020304" pitchFamily="18" charset="0"/>
              </a:rPr>
              <a:t>1</a:t>
            </a:r>
            <a:r>
              <a:rPr lang="kk-KZ" sz="1150" b="1" dirty="0">
                <a:latin typeface="Times New Roman" panose="02020603050405020304" pitchFamily="18" charset="0"/>
                <a:cs typeface="Times New Roman" panose="02020603050405020304" pitchFamily="18" charset="0"/>
              </a:rPr>
              <a:t>9 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ru-RU" sz="1150" b="1" dirty="0" err="1">
                <a:latin typeface="Times New Roman" panose="02020603050405020304" pitchFamily="18" charset="0"/>
                <a:cs typeface="Times New Roman" panose="02020603050405020304" pitchFamily="18" charset="0"/>
              </a:rPr>
              <a:t>тамыз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Оңтүстік-батыстан жел соғады, күші 9-14 м/с. </a:t>
            </a:r>
            <a:r>
              <a:rPr lang="kk-KZ" altLang="ru-RU" sz="1200">
                <a:latin typeface="Times New Roman" panose="02020603050405020304" pitchFamily="18" charset="0"/>
                <a:cs typeface="Times New Roman" panose="02020603050405020304" pitchFamily="18" charset="0"/>
              </a:rPr>
              <a:t>Ауа температурасы 11-13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496681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24843</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4863</cp:revision>
  <cp:lastPrinted>2021-07-01T03:56:27Z</cp:lastPrinted>
  <dcterms:created xsi:type="dcterms:W3CDTF">2018-03-27T06:03:00Z</dcterms:created>
  <dcterms:modified xsi:type="dcterms:W3CDTF">2025-08-18T07:57:08Z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