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27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213569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тамыз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тамызға</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тамыздың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түнде</a:t>
            </a:r>
            <a:r>
              <a:rPr lang="ru-RU" sz="1300" dirty="0">
                <a:latin typeface="Times New Roman" panose="02020603050405020304" pitchFamily="18" charset="0"/>
                <a:ea typeface="Calibri" panose="020F0502020204030204" pitchFamily="34" charset="0"/>
              </a:rPr>
              <a:t> 2-7,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7-12</a:t>
            </a:r>
            <a:r>
              <a:rPr lang="kk-KZ" sz="1300" dirty="0">
                <a:latin typeface="Times New Roman" panose="02020603050405020304" pitchFamily="18" charset="0"/>
                <a:ea typeface="Calibri" panose="020F0502020204030204" pitchFamily="34" charset="0"/>
              </a:rPr>
              <a:t> </a:t>
            </a:r>
            <a:r>
              <a:rPr lang="ru-RU" sz="1300" dirty="0">
                <a:latin typeface="Times New Roman" panose="02020603050405020304" pitchFamily="18" charset="0"/>
                <a:ea typeface="Calibri" panose="020F0502020204030204" pitchFamily="34" charset="0"/>
              </a:rPr>
              <a:t>м/с</a:t>
            </a:r>
            <a:r>
              <a:rPr lang="kk-KZ" sz="1300" dirty="0">
                <a:latin typeface="Times New Roman" panose="02020603050405020304" pitchFamily="18" charset="0"/>
                <a:ea typeface="Calibri" panose="020F0502020204030204" pitchFamily="34" charset="0"/>
              </a:rPr>
              <a:t>. Ауа температурасы түнде 12-14, күндіз 25-27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тамызға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тамыз</a:t>
            </a:r>
            <a:r>
              <a:rPr lang="kk-KZ" sz="1000" b="1" dirty="0">
                <a:solidFill>
                  <a:srgbClr val="000000"/>
                </a:solidFill>
                <a:latin typeface="Times New Roman" panose="02020603050405020304" pitchFamily="18" charset="0"/>
                <a:cs typeface="Times New Roman" panose="02020603050405020304" pitchFamily="18" charset="0"/>
              </a:rPr>
              <a:t>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03708699"/>
              </p:ext>
            </p:extLst>
          </p:nvPr>
        </p:nvGraphicFramePr>
        <p:xfrm>
          <a:off x="5077957" y="4581128"/>
          <a:ext cx="4572000" cy="1839794"/>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41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116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18882</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3671</cp:revision>
  <cp:lastPrinted>2021-07-01T07:38:07Z</cp:lastPrinted>
  <dcterms:created xsi:type="dcterms:W3CDTF">2018-03-27T06:03:00Z</dcterms:created>
  <dcterms:modified xsi:type="dcterms:W3CDTF">2025-08-18T05:52:59Z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