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147724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9 тамыз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a:t>
            </a:r>
            <a:r>
              <a:rPr lang="kk-KZ" altLang="ru-RU" sz="1200" dirty="0" smtClean="0">
                <a:latin typeface="Times New Roman" panose="02020603050405020304" pitchFamily="18" charset="0"/>
                <a:cs typeface="Times New Roman" panose="02020603050405020304" pitchFamily="18" charset="0"/>
              </a:rPr>
              <a:t>олтүстік-батыстан жел соғады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5-10 м/с. Ауа температурасы түнде 13-15, күндіз 25-27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smtClean="0">
                <a:latin typeface="Times New Roman" panose="02020603050405020304" pitchFamily="18" charset="0"/>
                <a:cs typeface="Times New Roman" panose="02020603050405020304" pitchFamily="18" charset="0"/>
              </a:rPr>
              <a:t>тамызға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en-US" sz="1150" b="1" dirty="0" smtClean="0">
                <a:latin typeface="Times New Roman" panose="02020603050405020304" pitchFamily="18" charset="0"/>
                <a:cs typeface="Times New Roman" panose="02020603050405020304" pitchFamily="18" charset="0"/>
              </a:rPr>
              <a:t>1</a:t>
            </a:r>
            <a:r>
              <a:rPr lang="kk-KZ" sz="1150" b="1" dirty="0" smtClean="0">
                <a:latin typeface="Times New Roman" panose="02020603050405020304" pitchFamily="18" charset="0"/>
                <a:cs typeface="Times New Roman" panose="02020603050405020304" pitchFamily="18" charset="0"/>
              </a:rPr>
              <a:t>9 тамыз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smtClean="0">
                <a:latin typeface="Times New Roman" panose="02020603050405020304" pitchFamily="18" charset="0"/>
                <a:cs typeface="Times New Roman" panose="02020603050405020304" pitchFamily="18" charset="0"/>
              </a:rPr>
              <a:t>тамыз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О</a:t>
            </a:r>
            <a:r>
              <a:rPr lang="kk-KZ" altLang="ru-RU" sz="1200" smtClean="0">
                <a:latin typeface="Times New Roman" panose="02020603050405020304" pitchFamily="18" charset="0"/>
                <a:cs typeface="Times New Roman" panose="02020603050405020304" pitchFamily="18" charset="0"/>
              </a:rPr>
              <a:t>ңтүстік-батыстан жел соғады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9-14 м/с. Ауа температурасы 16-18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957492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27092</TotalTime>
  <Words>547</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4895</cp:revision>
  <cp:lastPrinted>2021-07-01T07:38:07Z</cp:lastPrinted>
  <dcterms:created xsi:type="dcterms:W3CDTF">2018-03-27T06:03:00Z</dcterms:created>
  <dcterms:modified xsi:type="dcterms:W3CDTF">2025-08-18T07:58:14Z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