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7" d="100"/>
          <a:sy n="97" d="100"/>
        </p:scale>
        <p:origin x="47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961217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тамызға </a:t>
            </a:r>
            <a:endParaRPr lang="kk-KZ" sz="1200" b="1" dirty="0" smtClean="0">
              <a:solidFill>
                <a:prstClr val="black"/>
              </a:solidFill>
              <a:latin typeface="Times New Roman" panose="02020603050405020304" pitchFamily="18" charset="0"/>
              <a:cs typeface="Times New Roman" panose="02020603050405020304" pitchFamily="18" charset="0"/>
            </a:endParaRPr>
          </a:p>
          <a:p>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kk-KZ" sz="1200" kern="900" dirty="0" smtClean="0">
                <a:solidFill>
                  <a:srgbClr val="000000"/>
                </a:solidFill>
                <a:latin typeface="Times New Roman" panose="02020603050405020304" pitchFamily="18" charset="0"/>
                <a:ea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тамызға </a:t>
            </a:r>
            <a:endParaRPr lang="kk-KZ" sz="12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жаңбыр, найзағай</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14-16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212396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kk-KZ" sz="1200" dirty="0" smtClean="0">
                <a:solidFill>
                  <a:prstClr val="black"/>
                </a:solidFill>
                <a:latin typeface="Times New Roman" panose="02020603050405020304" pitchFamily="18" charset="0"/>
                <a:cs typeface="Times New Roman" panose="02020603050405020304" pitchFamily="18" charset="0"/>
              </a:rPr>
              <a:t>,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a:t>
            </a:r>
            <a:r>
              <a:rPr lang="ru-RU" sz="1200" dirty="0" smtClean="0">
                <a:solidFill>
                  <a:prstClr val="black"/>
                </a:solidFill>
                <a:latin typeface="Times New Roman" panose="02020603050405020304" pitchFamily="18" charset="0"/>
                <a:cs typeface="Times New Roman" panose="02020603050405020304" pitchFamily="18" charset="0"/>
              </a:rPr>
              <a:t>а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25613</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5009</cp:revision>
  <cp:lastPrinted>2021-07-01T07:38:07Z</cp:lastPrinted>
  <dcterms:created xsi:type="dcterms:W3CDTF">2018-03-27T06:03:00Z</dcterms:created>
  <dcterms:modified xsi:type="dcterms:W3CDTF">2025-08-18T07:02:06Z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