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454538876"/>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09983107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0,351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0,184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355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0,071</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8518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19 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18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19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бұлтты</a:t>
            </a:r>
            <a:r>
              <a:rPr lang="kk-KZ" sz="1200" kern="1400" dirty="0">
                <a:latin typeface="Times New Roman"/>
                <a:ea typeface="Times New Roman"/>
              </a:rPr>
              <a:t>, </a:t>
            </a:r>
            <a:r>
              <a:rPr lang="kk-KZ" sz="1200" kern="1400" dirty="0" smtClean="0">
                <a:latin typeface="Times New Roman"/>
                <a:ea typeface="Times New Roman"/>
              </a:rPr>
              <a:t>күндіз аздаған жаңбыр, найзағай. Оңтүстік-шығыстан, оңтүстік-батысқа ауысып </a:t>
            </a:r>
            <a:r>
              <a:rPr lang="kk-KZ" sz="1200" kern="1400" dirty="0">
                <a:latin typeface="Times New Roman"/>
                <a:ea typeface="Times New Roman"/>
              </a:rPr>
              <a:t>жел соғады, күші түнде 2-7, күндіз </a:t>
            </a:r>
            <a:r>
              <a:rPr lang="kk-KZ" sz="1200" kern="1400" dirty="0" smtClean="0">
                <a:latin typeface="Times New Roman"/>
                <a:ea typeface="Times New Roman"/>
              </a:rPr>
              <a:t>9-14, порывы 15-18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19-21, </a:t>
            </a:r>
            <a:r>
              <a:rPr lang="kk-KZ" sz="1200" kern="1400" dirty="0">
                <a:latin typeface="Times New Roman"/>
                <a:ea typeface="Times New Roman"/>
              </a:rPr>
              <a:t>күндіз </a:t>
            </a:r>
            <a:r>
              <a:rPr lang="kk-KZ" sz="1200" kern="1400" dirty="0" smtClean="0">
                <a:latin typeface="Times New Roman"/>
                <a:ea typeface="Times New Roman"/>
              </a:rPr>
              <a:t>31-33 </a:t>
            </a:r>
            <a:r>
              <a:rPr lang="kk-KZ" sz="1200" kern="1400" dirty="0">
                <a:latin typeface="Times New Roman"/>
                <a:ea typeface="Times New Roman"/>
              </a:rPr>
              <a:t>жылы.</a:t>
            </a:r>
            <a:endParaRPr lang="kk-KZ" sz="1200" kern="1400" dirty="0" smtClean="0">
              <a:latin typeface="Times New Roman"/>
              <a:ea typeface="Times New Roman"/>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19</a:t>
            </a:r>
            <a:r>
              <a:rPr lang="kk-KZ" altLang="ru-RU" sz="1150" b="1" dirty="0" smtClean="0">
                <a:latin typeface="Times New Roman" pitchFamily="18" charset="0"/>
                <a:cs typeface="Times New Roman" pitchFamily="18" charset="0"/>
              </a:rPr>
              <a:t> 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бұлтты</a:t>
            </a:r>
            <a:r>
              <a:rPr lang="kk-KZ" sz="1200" kern="1400" dirty="0" smtClean="0">
                <a:solidFill>
                  <a:prstClr val="black"/>
                </a:solidFill>
                <a:latin typeface="Times New Roman"/>
                <a:ea typeface="Times New Roman"/>
              </a:rPr>
              <a:t>, </a:t>
            </a:r>
            <a:r>
              <a:rPr lang="kk-KZ" sz="1200" kern="1400" dirty="0" smtClean="0">
                <a:latin typeface="Times New Roman"/>
                <a:ea typeface="Times New Roman"/>
              </a:rPr>
              <a:t>жауын-шашынсыз. </a:t>
            </a:r>
            <a:r>
              <a:rPr lang="kk-KZ" sz="1200" kern="1400" dirty="0" smtClean="0">
                <a:latin typeface="Times New Roman"/>
                <a:ea typeface="Times New Roman"/>
              </a:rPr>
              <a:t>Солтүстік-батыстан </a:t>
            </a:r>
            <a:r>
              <a:rPr lang="kk-KZ" sz="1200" kern="1400" dirty="0" smtClean="0">
                <a:latin typeface="Times New Roman"/>
                <a:ea typeface="Times New Roman"/>
              </a:rPr>
              <a:t>жел соғады, күші 2-7 м/с</a:t>
            </a:r>
            <a:r>
              <a:rPr lang="kk-KZ" sz="1200" kern="1400" dirty="0">
                <a:latin typeface="Times New Roman"/>
                <a:ea typeface="Times New Roman"/>
              </a:rPr>
              <a:t>. Ауа </a:t>
            </a:r>
            <a:r>
              <a:rPr lang="kk-KZ" sz="1200" kern="1400">
                <a:latin typeface="Times New Roman"/>
                <a:ea typeface="Times New Roman"/>
              </a:rPr>
              <a:t>температурасы</a:t>
            </a:r>
            <a:r>
              <a:rPr lang="kk-KZ" sz="1200" kern="1400">
                <a:solidFill>
                  <a:srgbClr val="FF0000"/>
                </a:solidFill>
                <a:latin typeface="Times New Roman"/>
                <a:ea typeface="Times New Roman"/>
              </a:rPr>
              <a:t> </a:t>
            </a:r>
            <a:r>
              <a:rPr lang="kk-KZ" sz="1200" kern="1400" smtClean="0">
                <a:latin typeface="Times New Roman"/>
                <a:ea typeface="Times New Roman"/>
              </a:rPr>
              <a:t>15-17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i="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dirty="0" smtClean="0">
                <a:solidFill>
                  <a:srgbClr val="000000"/>
                </a:solidFill>
                <a:latin typeface="Times New Roman" pitchFamily="18" charset="0"/>
                <a:cs typeface="Times New Roman" pitchFamily="18" charset="0"/>
              </a:rPr>
              <a:t> К.</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29343</TotalTime>
  <Words>585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4838</cp:revision>
  <cp:lastPrinted>2023-02-06T06:57:51Z</cp:lastPrinted>
  <dcterms:created xsi:type="dcterms:W3CDTF">2018-03-27T06:03:00Z</dcterms:created>
  <dcterms:modified xsi:type="dcterms:W3CDTF">2025-08-18T07:51:59Z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