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0" d="100"/>
          <a:sy n="90" d="100"/>
        </p:scale>
        <p:origin x="-1618" y="-23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110406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54869"/>
            <a:ext cx="4390332" cy="1646605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7-12 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25-27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юго-восточный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15-17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22423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августа, ночью 21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/ Леженина П.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48145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6998</cp:revision>
  <cp:lastPrinted>2025-08-12T06:13:34Z</cp:lastPrinted>
  <dcterms:created xsi:type="dcterms:W3CDTF">2018-03-27T06:03:00Z</dcterms:created>
  <dcterms:modified xsi:type="dcterms:W3CDTF">2025-08-19T05:57:03Z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