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38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467944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37471926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231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19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/>
              <a:t> 19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51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20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19 августа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августа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юго-восточный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южный ночью 2-7, днем 9-14, порывы 15-20 м/с. Температура воздуха ночью 10-12, днем 25-27 тепла.</a:t>
            </a: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64123" y="2550874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ме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985112837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1127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Тілеуқұл  Н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625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baron</cp:lastModifiedBy>
  <cp:revision>91</cp:revision>
  <dcterms:modified xsi:type="dcterms:W3CDTF">2025-08-19T08:32:10Z</dcterms:modified>
</cp:coreProperties>
</file>