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845" autoAdjust="0"/>
  </p:normalViewPr>
  <p:slideViewPr>
    <p:cSldViewPr showGuides="1">
      <p:cViewPr>
        <p:scale>
          <a:sx n="150" d="100"/>
          <a:sy n="150" d="100"/>
        </p:scale>
        <p:origin x="-1014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48617064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231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4652132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0,092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0,062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0,413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0,094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37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облачность,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без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Ветер </a:t>
            </a:r>
            <a:r>
              <a:rPr lang="kk-KZ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север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о-западный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9-14, днем порывы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18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14-16,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24-26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тепла.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ea typeface="Yu Gothic" pitchFamily="34" charset="-128"/>
              <a:cs typeface="Times New Roman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ea typeface="Yu Gothic" pitchFamily="34" charset="-128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облачность, </a:t>
            </a:r>
            <a:r>
              <a:rPr lang="kk-KZ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без осадков.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западный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5-10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м/с. Температура воздуха 13-15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32877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32710</TotalTime>
  <Words>596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6082</cp:revision>
  <cp:lastPrinted>2021-07-01T03:56:27Z</cp:lastPrinted>
  <dcterms:created xsi:type="dcterms:W3CDTF">2018-03-27T06:03:00Z</dcterms:created>
  <dcterms:modified xsi:type="dcterms:W3CDTF">2025-08-19T06:29:52Z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