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5150026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юго-западный с переходом на юго-восточный 3-8 м/с. Температура воздуха ночью 11-13,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15-17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74058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25109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4891</cp:revision>
  <cp:lastPrinted>2021-07-01T03:56:27Z</cp:lastPrinted>
  <dcterms:created xsi:type="dcterms:W3CDTF">2018-03-27T06:03:00Z</dcterms:created>
  <dcterms:modified xsi:type="dcterms:W3CDTF">2025-08-19T07:56:18Z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