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7052811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юго-западный, западный 9-14 м/с. Температура воздуха ночью 17-19, днем 35-37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9-14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3402458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1441270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М. Сәдуақасов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15310</TotalTime>
  <Words>581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3714</cp:revision>
  <cp:lastPrinted>2021-07-01T03:56:27Z</cp:lastPrinted>
  <dcterms:created xsi:type="dcterms:W3CDTF">2018-03-27T06:03:00Z</dcterms:created>
  <dcterms:modified xsi:type="dcterms:W3CDTF">2025-08-19T07:28:08Z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