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августа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9702916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19 августа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20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южный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               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9-14,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15-20 м/с. Температура воздуха ночью 14-16, днем 24-26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21 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20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юго-западный 9-14 м/с. Температура воздуха 13-15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августа, ночью 21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19224</TotalTime>
  <Words>589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7104</cp:revision>
  <cp:lastPrinted>2021-07-01T03:56:27Z</cp:lastPrinted>
  <dcterms:created xsi:type="dcterms:W3CDTF">2018-03-27T06:03:00Z</dcterms:created>
  <dcterms:modified xsi:type="dcterms:W3CDTF">2025-08-19T07:24:10Z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