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№231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августа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20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20 августа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31-33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/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21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20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21 вгуста2025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августа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Абдуалиева М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21412</TotalTime>
  <Words>556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5123</cp:revision>
  <cp:lastPrinted>2021-07-01T03:56:27Z</cp:lastPrinted>
  <dcterms:created xsi:type="dcterms:W3CDTF">2018-03-27T06:03:00Z</dcterms:created>
  <dcterms:modified xsi:type="dcterms:W3CDTF">2025-08-19T06:30:47Z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