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450816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дождь.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северо-западный 7-12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15-20 м/с. Температура воздуха ночью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23-25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798993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52979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6157</cp:revision>
  <cp:lastPrinted>2021-02-03T11:37:00Z</cp:lastPrinted>
  <dcterms:created xsi:type="dcterms:W3CDTF">2018-03-27T06:03:00Z</dcterms:created>
  <dcterms:modified xsi:type="dcterms:W3CDTF">2025-08-19T09:11:34Z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