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16-18,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порывы 15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720033"/>
              </p:ext>
            </p:extLst>
          </p:nvPr>
        </p:nvGraphicFramePr>
        <p:xfrm>
          <a:off x="4826000" y="4251325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21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26468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6232</cp:revision>
  <cp:lastPrinted>2021-07-01T09:11:30Z</cp:lastPrinted>
  <dcterms:created xsi:type="dcterms:W3CDTF">2018-03-27T06:03:00Z</dcterms:created>
  <dcterms:modified xsi:type="dcterms:W3CDTF">2025-08-19T06:12:39Z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