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6874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kern="1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</a:t>
            </a:r>
            <a:r>
              <a:rPr lang="ru-RU" sz="1200" kern="1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2558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52982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6164</cp:revision>
  <cp:lastPrinted>2021-02-03T11:37:00Z</cp:lastPrinted>
  <dcterms:created xsi:type="dcterms:W3CDTF">2018-03-27T06:03:00Z</dcterms:created>
  <dcterms:modified xsi:type="dcterms:W3CDTF">2025-08-20T08:23:28Z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