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0" d="100"/>
          <a:sy n="80" d="100"/>
        </p:scale>
        <p:origin x="-989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538862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юго-восточный 9-14 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27-29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южный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23039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августа, ночью 2</a:t>
            </a:r>
            <a:r>
              <a:rPr lang="en-US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/ Леженина П.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48156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7000</cp:revision>
  <cp:lastPrinted>2025-08-12T06:13:34Z</cp:lastPrinted>
  <dcterms:created xsi:type="dcterms:W3CDTF">2018-03-27T06:03:00Z</dcterms:created>
  <dcterms:modified xsi:type="dcterms:W3CDTF">2025-08-20T06:19:19Z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