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августа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3120729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20 августа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21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гроза, днем град, шквал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юго-западный с переходом на северо-западный 9-14, днем порывы 15-20 м/с. Температура воздуха ночью 13-15, днем 19-21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22 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21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22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северо-западный 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10-12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августа, ночью 22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19227</TotalTime>
  <Words>647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7108</cp:revision>
  <cp:lastPrinted>2021-07-01T03:56:27Z</cp:lastPrinted>
  <dcterms:created xsi:type="dcterms:W3CDTF">2018-03-27T06:03:00Z</dcterms:created>
  <dcterms:modified xsi:type="dcterms:W3CDTF">2025-08-20T06:43:11Z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