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58" y="97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467944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70114247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20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20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520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временами дождь, гроза, днем град, шквал. Ветер юго-западный, южный 9-14, днем временами порывы 15-20 м/с. Температура воздуха ночью 15-17, днем 21-23 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6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21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временами дождь, гроза. Ветер северо-западный 9-14 м/с. Температура воздуха 10-12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4123" y="2550874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52852219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Тілеуқұл  Н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646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99</cp:revision>
  <dcterms:modified xsi:type="dcterms:W3CDTF">2025-08-20T08:20:08Z</dcterms:modified>
</cp:coreProperties>
</file>