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48624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северо-западный 4-9 м/с. Температура воздуха ночью 18-20, днем 32-34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северо-западный 2-7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55316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30289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15314</TotalTime>
  <Words>584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3717</cp:revision>
  <cp:lastPrinted>2021-07-01T03:56:27Z</cp:lastPrinted>
  <dcterms:created xsi:type="dcterms:W3CDTF">2018-03-27T06:03:00Z</dcterms:created>
  <dcterms:modified xsi:type="dcterms:W3CDTF">2025-08-20T06:01:06Z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