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ночью небольшой дождь. Ветер юго-западный 3-8, временами порывы 13 м/с. Температура воздуха ночью 19-21, </a:t>
            </a:r>
            <a:r>
              <a:rPr lang="ru-RU" sz="1100" dirty="0" smtClean="0">
                <a:solidFill>
                  <a:schemeClr val="tx1"/>
                </a:solidFill>
              </a:rPr>
              <a:t>днем 30-32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южный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725791"/>
              </p:ext>
            </p:extLst>
          </p:nvPr>
        </p:nvGraphicFramePr>
        <p:xfrm>
          <a:off x="4826000" y="4251325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26474</TotalTime>
  <Words>776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6235</cp:revision>
  <cp:lastPrinted>2021-07-01T09:11:30Z</cp:lastPrinted>
  <dcterms:created xsi:type="dcterms:W3CDTF">2018-03-27T06:03:00Z</dcterms:created>
  <dcterms:modified xsi:type="dcterms:W3CDTF">2025-08-20T06:23:32Z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