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525038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19389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20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бұлтты,жауын-шашынсыз. </a:t>
            </a:r>
            <a:r>
              <a:rPr lang="kk-KZ" sz="1200" dirty="0">
                <a:solidFill>
                  <a:prstClr val="black"/>
                </a:solidFill>
                <a:latin typeface="Times New Roman" pitchFamily="18" charset="0"/>
                <a:cs typeface="Times New Roman" pitchFamily="18" charset="0"/>
              </a:rPr>
              <a:t>Оңтүстік-шығыстан соғатын жел оңтүстік-батысқа ауысады 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11-13°,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25-27°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a:t>
            </a:r>
            <a:r>
              <a:rPr lang="" sz="1200" dirty="0" smtClean="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52787" y="233193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20 </a:t>
            </a:r>
            <a:r>
              <a:rPr lang="kk-KZ" sz="1200" dirty="0">
                <a:solidFill>
                  <a:prstClr val="black"/>
                </a:solidFill>
                <a:latin typeface="Times New Roman" panose="02020603050405020304" pitchFamily="18" charset="0"/>
                <a:cs typeface="Times New Roman" panose="02020603050405020304" pitchFamily="18" charset="0"/>
              </a:rPr>
              <a:t>тамызда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1" name="TextBox 13"/>
          <p:cNvSpPr txBox="1"/>
          <p:nvPr/>
        </p:nvSpPr>
        <p:spPr>
          <a:xfrm>
            <a:off x="5044850" y="320989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57416676"/>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21485</TotalTime>
  <Words>636</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3760</cp:revision>
  <cp:lastPrinted>2021-07-01T03:56:27Z</cp:lastPrinted>
  <dcterms:created xsi:type="dcterms:W3CDTF">2018-03-27T06:03:00Z</dcterms:created>
  <dcterms:modified xsi:type="dcterms:W3CDTF">2025-08-20T07:01:29Z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