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80" d="100"/>
          <a:sy n="80" d="100"/>
        </p:scale>
        <p:origin x="-989"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626432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20</a:t>
                      </a:r>
                      <a:r>
                        <a:rPr lang="kk-KZ" altLang="zh-CN" sz="1200" b="1" i="1" baseline="0" dirty="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19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1867524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5070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0.775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a:t>
            </a:r>
            <a:r>
              <a:rPr lang="en-US" altLang="ru-RU" sz="1050" b="1" dirty="0">
                <a:solidFill>
                  <a:prstClr val="black"/>
                </a:solidFill>
                <a:latin typeface="Times New Roman" panose="02020603050405020304" pitchFamily="18" charset="0"/>
                <a:cs typeface="Times New Roman" panose="02020603050405020304" pitchFamily="18" charset="0"/>
              </a:rPr>
              <a:t>1</a:t>
            </a:r>
            <a:r>
              <a:rPr lang="ru-RU" altLang="ru-RU" sz="1050" b="1" dirty="0">
                <a:solidFill>
                  <a:prstClr val="black"/>
                </a:solidFill>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тамызға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en-US" sz="1050" b="1" dirty="0">
                <a:latin typeface="Times New Roman" panose="02020603050405020304" pitchFamily="18" charset="0"/>
                <a:cs typeface="Times New Roman" panose="02020603050405020304" pitchFamily="18" charset="0"/>
              </a:rPr>
              <a:t>20</a:t>
            </a:r>
            <a:r>
              <a:rPr lang="ru-RU" sz="1050" b="1" dirty="0">
                <a:latin typeface="Times New Roman" panose="02020603050405020304" pitchFamily="18" charset="0"/>
                <a:cs typeface="Times New Roman" panose="02020603050405020304" pitchFamily="18" charset="0"/>
              </a:rPr>
              <a:t> тамыз с. 20-ден 2</a:t>
            </a:r>
            <a:r>
              <a:rPr lang="en-US" sz="1050" b="1" dirty="0">
                <a:latin typeface="Times New Roman" panose="02020603050405020304" pitchFamily="18" charset="0"/>
                <a:cs typeface="Times New Roman" panose="02020603050405020304" pitchFamily="18" charset="0"/>
              </a:rPr>
              <a:t>1</a:t>
            </a:r>
            <a:r>
              <a:rPr lang="ru-RU" sz="1050" b="1" dirty="0">
                <a:latin typeface="Times New Roman" panose="02020603050405020304" pitchFamily="18" charset="0"/>
                <a:cs typeface="Times New Roman" panose="02020603050405020304" pitchFamily="18" charset="0"/>
              </a:rPr>
              <a:t> тамыз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 күндіз жаңбыр, найзағай. Оңтүстік-шығыстан жел соғады, күші 9-14 м/с. Ауа температурасы түнде 15-17, күндіз 27-29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2</a:t>
            </a:r>
            <a:r>
              <a:rPr lang="en-US" sz="1100" b="1" kern="1400" dirty="0">
                <a:solidFill>
                  <a:prstClr val="black"/>
                </a:solidFill>
                <a:latin typeface="Times New Roman" panose="02020603050405020304" pitchFamily="18" charset="0"/>
                <a:cs typeface="Times New Roman" panose="02020603050405020304" pitchFamily="18" charset="0"/>
              </a:rPr>
              <a:t>2</a:t>
            </a:r>
            <a:r>
              <a:rPr lang="ru-RU" altLang="ru-RU" sz="1100" b="1"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тамызға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a:t>
            </a:r>
            <a:r>
              <a:rPr lang="en-US" sz="1100" b="1" kern="1400" dirty="0">
                <a:latin typeface="Times New Roman" panose="02020603050405020304" pitchFamily="18" charset="0"/>
                <a:cs typeface="Times New Roman" panose="02020603050405020304" pitchFamily="18" charset="0"/>
              </a:rPr>
              <a:t>1</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20-ден 2</a:t>
            </a:r>
            <a:r>
              <a:rPr lang="en-US" sz="1100" b="1" dirty="0">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тамыз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жаңбыр, найзағай. Оңтүстіктен жел соғады, күші 3-8 м/с. Ауа температурасы 14-16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2</a:t>
            </a:r>
            <a:r>
              <a:rPr lang="en-US" sz="1200" dirty="0">
                <a:solidFill>
                  <a:schemeClr val="tx1"/>
                </a:solidFill>
                <a:latin typeface="Times New Roman" panose="02020603050405020304" pitchFamily="18" charset="0"/>
                <a:cs typeface="Times New Roman" panose="02020603050405020304" pitchFamily="18" charset="0"/>
              </a:rPr>
              <a:t>1</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тамызда</a:t>
            </a:r>
            <a:r>
              <a:rPr lang="ru-RU" sz="1100" dirty="0">
                <a:solidFill>
                  <a:schemeClr val="tx1"/>
                </a:solidFill>
                <a:latin typeface="Times New Roman" panose="02020603050405020304" pitchFamily="18" charset="0"/>
                <a:cs typeface="Times New Roman" panose="02020603050405020304" pitchFamily="18" charset="0"/>
              </a:rPr>
              <a:t>, түнде 2</a:t>
            </a:r>
            <a:r>
              <a:rPr lang="en-US" sz="1100" dirty="0">
                <a:solidFill>
                  <a:schemeClr val="tx1"/>
                </a:solidFill>
                <a:latin typeface="Times New Roman" panose="02020603050405020304" pitchFamily="18" charset="0"/>
                <a:cs typeface="Times New Roman" panose="02020603050405020304" pitchFamily="18" charset="0"/>
              </a:rPr>
              <a:t>2</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Анохина И. / Леженина П.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44449</TotalTime>
  <Words>620</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6697</cp:revision>
  <cp:lastPrinted>2025-07-15T07:11:11Z</cp:lastPrinted>
  <dcterms:created xsi:type="dcterms:W3CDTF">2018-03-27T06:03:00Z</dcterms:created>
  <dcterms:modified xsi:type="dcterms:W3CDTF">2025-08-20T06:19:17Z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