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092347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 altLang="ru-RU"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20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жаңбыр,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Оңтүстік-шығыстан соғатын жел </a:t>
            </a:r>
            <a:r>
              <a:rPr lang="kk-KZ" sz="1200" dirty="0" smtClean="0">
                <a:solidFill>
                  <a:prstClr val="black"/>
                </a:solidFill>
                <a:latin typeface="Times New Roman" pitchFamily="18" charset="0"/>
                <a:cs typeface="Times New Roman" pitchFamily="18" charset="0"/>
              </a:rPr>
              <a:t>оңтүстік-батысқа </a:t>
            </a:r>
            <a:r>
              <a:rPr lang="kk-KZ" sz="1200" dirty="0">
                <a:solidFill>
                  <a:prstClr val="black"/>
                </a:solidFill>
                <a:latin typeface="Times New Roman" pitchFamily="18" charset="0"/>
                <a:cs typeface="Times New Roman" pitchFamily="18" charset="0"/>
              </a:rPr>
              <a:t>ауысады күші </a:t>
            </a:r>
            <a:r>
              <a:rPr lang="kk-KZ" sz="1200" dirty="0" smtClean="0">
                <a:solidFill>
                  <a:prstClr val="black"/>
                </a:solidFill>
                <a:latin typeface="Times New Roman" pitchFamily="18" charset="0"/>
                <a:cs typeface="Times New Roman" pitchFamily="18" charset="0"/>
              </a:rPr>
              <a:t>3-8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a:t>
            </a:r>
            <a:r>
              <a:rPr lang="ru-RU" sz="1200" dirty="0" smtClean="0">
                <a:solidFill>
                  <a:prstClr val="black"/>
                </a:solidFill>
                <a:latin typeface="Times New Roman" pitchFamily="18" charset="0"/>
                <a:cs typeface="Times New Roman" pitchFamily="18" charset="0"/>
              </a:rPr>
              <a:t>-10°,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a:t>
            </a:r>
            <a:r>
              <a:rPr lang="ru-RU" sz="1200" dirty="0" smtClean="0">
                <a:solidFill>
                  <a:prstClr val="black"/>
                </a:solidFill>
                <a:latin typeface="Times New Roman" pitchFamily="18" charset="0"/>
                <a:cs typeface="Times New Roman" pitchFamily="18" charset="0"/>
              </a:rPr>
              <a:t>-22°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8236214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18742</TotalTime>
  <Words>568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3433</cp:revision>
  <cp:lastPrinted>2021-07-01T03:56:27Z</cp:lastPrinted>
  <dcterms:created xsi:type="dcterms:W3CDTF">2018-03-27T06:03:00Z</dcterms:created>
  <dcterms:modified xsi:type="dcterms:W3CDTF">2025-08-20T07:11:26Z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