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067459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4283"/>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күндіз аздаған жаңбыр. Оңтүстік-батыстан, батыстан  жел соғады, күші 9-14, күндіз екпіні 15-20 м/с. Ауа температурасы түнде 15-17, күндіз 25-27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күші 9-14 м/с. Ауа температурасы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564360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a:solidFill>
                  <a:srgbClr val="000000"/>
                </a:solidFill>
                <a:latin typeface="Times New Roman" panose="02020603050405020304" pitchFamily="18" charset="0"/>
                <a:cs typeface="Times New Roman" panose="02020603050405020304" pitchFamily="18" charset="0"/>
              </a:rPr>
              <a:t>.М./ 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24843</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4867</cp:revision>
  <cp:lastPrinted>2021-07-01T03:56:27Z</cp:lastPrinted>
  <dcterms:created xsi:type="dcterms:W3CDTF">2018-03-27T06:03:00Z</dcterms:created>
  <dcterms:modified xsi:type="dcterms:W3CDTF">2025-08-20T08:24:28Z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