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46685380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4205322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0,308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441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21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21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күннің </a:t>
            </a:r>
            <a:r>
              <a:rPr lang="kk-KZ" sz="1200" kern="1400" dirty="0" smtClean="0">
                <a:latin typeface="Times New Roman"/>
                <a:ea typeface="Times New Roman"/>
              </a:rPr>
              <a:t>аяғында </a:t>
            </a:r>
            <a:r>
              <a:rPr lang="kk-KZ" sz="1200" kern="1400" dirty="0">
                <a:latin typeface="Times New Roman"/>
                <a:ea typeface="Times New Roman"/>
              </a:rPr>
              <a:t>жаңбыр, найзағай. Солтүстік-батыстан соғатын жел оңтүстік-батысқа ауысады, күші түнде 1-6, күндіз 9-14 м/с. Ауа температурасы түнде 15-17, күндіз 30-32 жылы</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21</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22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бұлтты</a:t>
            </a:r>
            <a:r>
              <a:rPr lang="kk-KZ" sz="1200" kern="1400" dirty="0" smtClean="0">
                <a:solidFill>
                  <a:prstClr val="black"/>
                </a:solidFill>
                <a:latin typeface="Times New Roman"/>
                <a:ea typeface="Times New Roman"/>
              </a:rPr>
              <a:t>, </a:t>
            </a:r>
            <a:r>
              <a:rPr lang="kk-KZ" sz="1200" kern="1400" dirty="0" smtClean="0">
                <a:latin typeface="Times New Roman"/>
                <a:ea typeface="Times New Roman"/>
              </a:rPr>
              <a:t>жаңбыр. Батыстан жел соғады, күші 3-8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19-21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29370</TotalTime>
  <Words>581</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4847</cp:revision>
  <cp:lastPrinted>2023-02-06T06:57:51Z</cp:lastPrinted>
  <dcterms:created xsi:type="dcterms:W3CDTF">2018-03-27T06:03:00Z</dcterms:created>
  <dcterms:modified xsi:type="dcterms:W3CDTF">2025-08-20T07:13:58Z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