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395535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8513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Батыстан, солтүстік-батыстан 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3-8 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10-12, </a:t>
            </a:r>
            <a:r>
              <a:rPr lang="kk-KZ" sz="1200" kern="1400">
                <a:solidFill>
                  <a:srgbClr val="000000"/>
                </a:solidFill>
                <a:latin typeface="Times New Roman" panose="02020603050405020304" pitchFamily="18" charset="0"/>
                <a:ea typeface="Times New Roman" panose="02020603050405020304" pitchFamily="18" charset="0"/>
              </a:rPr>
              <a:t>күндіз </a:t>
            </a:r>
            <a:r>
              <a:rPr lang="kk-KZ" sz="1200" kern="1400" smtClean="0">
                <a:solidFill>
                  <a:srgbClr val="000000"/>
                </a:solidFill>
                <a:latin typeface="Times New Roman" panose="02020603050405020304" pitchFamily="18" charset="0"/>
                <a:ea typeface="Times New Roman" panose="02020603050405020304" pitchFamily="18" charset="0"/>
              </a:rPr>
              <a:t>25-27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 </a:t>
            </a:r>
            <a:endParaRPr lang="kk-KZ" sz="1200" kern="1400" dirty="0" smtClean="0">
              <a:solidFill>
                <a:srgbClr val="000000"/>
              </a:solidFill>
              <a:latin typeface="Times New Roman" panose="02020603050405020304" pitchFamily="18" charset="0"/>
              <a:ea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22 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21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a:t>
            </a:r>
            <a:r>
              <a:rPr lang="kk-KZ" sz="1150" b="1" dirty="0" smtClean="0">
                <a:latin typeface="Times New Roman" panose="02020603050405020304" pitchFamily="18" charset="0"/>
                <a:cs typeface="Times New Roman" panose="02020603050405020304" pitchFamily="18" charset="0"/>
              </a:rPr>
              <a:t>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жауын-шашынсыз. </a:t>
            </a:r>
            <a:r>
              <a:rPr lang="kk-KZ" sz="1150" dirty="0" smtClean="0">
                <a:latin typeface="Times New Roman" panose="02020603050405020304" pitchFamily="18" charset="0"/>
                <a:cs typeface="Times New Roman" panose="02020603050405020304" pitchFamily="18" charset="0"/>
              </a:rPr>
              <a:t>Солтүстіктен </a:t>
            </a:r>
            <a:r>
              <a:rPr lang="kk-KZ" sz="1150" kern="1400" dirty="0" smtClean="0">
                <a:solidFill>
                  <a:srgbClr val="000000"/>
                </a:solidFill>
                <a:latin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12-14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219939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346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1,730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21 тамызда, 22 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33601</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5939</cp:revision>
  <cp:lastPrinted>2021-07-01T07:38:07Z</cp:lastPrinted>
  <dcterms:created xsi:type="dcterms:W3CDTF">2018-03-27T06:03:00Z</dcterms:created>
  <dcterms:modified xsi:type="dcterms:W3CDTF">2025-08-20T08:22:59Z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