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77" y="76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594960400"/>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90111869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20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7084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21</a:t>
            </a:r>
            <a:r>
              <a:rPr lang="ru-RU" altLang="ru-RU" sz="1200" b="1" dirty="0">
                <a:latin typeface="Times New Roman" pitchFamily="18" charset="0"/>
                <a:ea typeface="Calibri"/>
                <a:cs typeface="Times New Roman" pitchFamily="18" charset="0"/>
              </a:rPr>
              <a:t> </a:t>
            </a:r>
            <a:r>
              <a:rPr lang="ru-RU" altLang="ru-RU" sz="1200" b="1" dirty="0" err="1">
                <a:latin typeface="Times New Roman" pitchFamily="18" charset="0"/>
                <a:ea typeface="Calibri"/>
                <a:cs typeface="Times New Roman" pitchFamily="18" charset="0"/>
              </a:rPr>
              <a:t>тамызға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20 </a:t>
            </a:r>
            <a:r>
              <a:rPr lang="ru-RU" altLang="ru-RU" sz="1200" b="1" dirty="0" err="1">
                <a:latin typeface="Times New Roman" pitchFamily="18" charset="0"/>
                <a:ea typeface="Calibri"/>
                <a:cs typeface="Times New Roman" pitchFamily="18" charset="0"/>
              </a:rPr>
              <a:t>тамыз</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a:t>
            </a:r>
            <a:r>
              <a:rPr lang="ru-RU" altLang="ru-RU" sz="1200" b="1" dirty="0">
                <a:latin typeface="Times New Roman" pitchFamily="18" charset="0"/>
                <a:ea typeface="Calibri"/>
                <a:cs typeface="Times New Roman" pitchFamily="18" charset="0"/>
              </a:rPr>
              <a:t>21 </a:t>
            </a:r>
            <a:r>
              <a:rPr lang="ru-RU" altLang="ru-RU" sz="1200" b="1" dirty="0" err="1">
                <a:latin typeface="Times New Roman" pitchFamily="18" charset="0"/>
                <a:ea typeface="Calibri"/>
                <a:cs typeface="Times New Roman" pitchFamily="18" charset="0"/>
              </a:rPr>
              <a:t>тамыз</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9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200" kern="0" dirty="0">
                <a:solidFill>
                  <a:prstClr val="black"/>
                </a:solidFill>
                <a:latin typeface="Times New Roman" pitchFamily="18" charset="0"/>
                <a:ea typeface="Calibri"/>
                <a:cs typeface="Times New Roman" pitchFamily="18" charset="0"/>
                <a:sym typeface="Calibri"/>
              </a:rPr>
              <a:t>Көшпелі бұлтты, кей уақыттарда жаңбыр, </a:t>
            </a:r>
            <a:r>
              <a:rPr lang="kk-KZ" sz="1200" dirty="0">
                <a:solidFill>
                  <a:prstClr val="black"/>
                </a:solidFill>
                <a:latin typeface="Times New Roman" pitchFamily="18" charset="0"/>
                <a:cs typeface="Times New Roman" pitchFamily="18" charset="0"/>
              </a:rPr>
              <a:t>найзағай, күндіз бұршақ, дауыл</a:t>
            </a:r>
            <a:r>
              <a:rPr lang="kk-KZ" sz="1200" kern="0" dirty="0">
                <a:solidFill>
                  <a:prstClr val="black"/>
                </a:solidFill>
                <a:latin typeface="Times New Roman" pitchFamily="18" charset="0"/>
                <a:ea typeface="Calibri"/>
                <a:cs typeface="Times New Roman" pitchFamily="18" charset="0"/>
                <a:sym typeface="Calibri"/>
              </a:rPr>
              <a:t>. Оң</a:t>
            </a:r>
            <a:r>
              <a:rPr lang="ru-RU" altLang="ru-RU" sz="1200" dirty="0" err="1">
                <a:latin typeface="Times New Roman" panose="02020603050405020304" pitchFamily="18" charset="0"/>
                <a:ea typeface="Calibri"/>
                <a:cs typeface="Times New Roman" panose="02020603050405020304" pitchFamily="18" charset="0"/>
              </a:rPr>
              <a:t>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оңтүстіктен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9-14, </a:t>
            </a:r>
            <a:r>
              <a:rPr lang="ru-RU" altLang="ru-RU" sz="1200" dirty="0" err="1">
                <a:latin typeface="Times New Roman" panose="02020603050405020304" pitchFamily="18" charset="0"/>
                <a:ea typeface="Calibri"/>
                <a:cs typeface="Times New Roman" panose="02020603050405020304" pitchFamily="18" charset="0"/>
              </a:rPr>
              <a:t>күндіз</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кей</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уақыттарда</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екпіні</a:t>
            </a:r>
            <a:r>
              <a:rPr lang="ru-RU" altLang="ru-RU" sz="1200" dirty="0">
                <a:latin typeface="Times New Roman" panose="02020603050405020304" pitchFamily="18" charset="0"/>
                <a:ea typeface="Calibri"/>
                <a:cs typeface="Times New Roman" panose="02020603050405020304" pitchFamily="18" charset="0"/>
              </a:rPr>
              <a:t> 15-20 </a:t>
            </a:r>
            <a:r>
              <a:rPr lang="ru-RU" sz="1200" kern="0" dirty="0">
                <a:solidFill>
                  <a:prstClr val="black"/>
                </a:solidFill>
                <a:latin typeface="Times New Roman" pitchFamily="18" charset="0"/>
                <a:ea typeface="Calibri"/>
                <a:cs typeface="Times New Roman" pitchFamily="18" charset="0"/>
                <a:sym typeface="Calibri"/>
              </a:rPr>
              <a:t>м/с.</a:t>
            </a:r>
            <a:r>
              <a:rPr lang="kk-KZ" sz="1200" dirty="0">
                <a:solidFill>
                  <a:prstClr val="black"/>
                </a:solidFill>
                <a:latin typeface="Times New Roman" pitchFamily="18" charset="0"/>
                <a:ea typeface="Calibri"/>
                <a:cs typeface="Times New Roman" pitchFamily="18" charset="0"/>
              </a:rPr>
              <a:t> Ауа температурасы түнде                15-17, күндіз 21-23 градус жылы.</a:t>
            </a:r>
          </a:p>
          <a:p>
            <a:pPr indent="182563" algn="just" hangingPunct="1">
              <a:defRPr/>
            </a:pPr>
            <a:endParaRPr lang="ru-RU" altLang="ru-RU" sz="6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22</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21 тамыз</a:t>
            </a:r>
            <a:r>
              <a:rPr lang="kk-KZ" altLang="ru-RU" sz="1200" b="1" kern="0" dirty="0">
                <a:solidFill>
                  <a:srgbClr val="000000"/>
                </a:solidFill>
                <a:latin typeface="Times New Roman" pitchFamily="18" charset="0"/>
                <a:ea typeface="Calibri"/>
                <a:cs typeface="Times New Roman" pitchFamily="18" charset="0"/>
                <a:sym typeface="Calibri"/>
              </a:rPr>
              <a:t>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a:t>
            </a:r>
            <a:r>
              <a:rPr lang="ru-RU" sz="1200" b="1" dirty="0">
                <a:latin typeface="Times New Roman" pitchFamily="18" charset="0"/>
                <a:ea typeface="Calibri"/>
                <a:cs typeface="Times New Roman" pitchFamily="18" charset="0"/>
              </a:rPr>
              <a:t>22</a:t>
            </a:r>
            <a:r>
              <a:rPr lang="kk-KZ" sz="1200" b="1" kern="0" dirty="0">
                <a:solidFill>
                  <a:srgbClr val="000000"/>
                </a:solidFill>
                <a:latin typeface="Times New Roman" pitchFamily="18" charset="0"/>
                <a:ea typeface="Calibri"/>
                <a:cs typeface="Times New Roman" pitchFamily="18" charset="0"/>
                <a:sym typeface="Calibri"/>
              </a:rPr>
              <a:t> тамыз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5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кей уақыттарда </a:t>
            </a:r>
            <a:r>
              <a:rPr lang="kk-KZ" sz="1200" dirty="0">
                <a:solidFill>
                  <a:prstClr val="black"/>
                </a:solidFill>
                <a:latin typeface="Times New Roman" pitchFamily="18" charset="0"/>
                <a:ea typeface="Calibri"/>
                <a:cs typeface="Times New Roman" pitchFamily="18" charset="0"/>
              </a:rPr>
              <a:t>жаңбыр, найзағай</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Солтүстік-батыстан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9-14 м/с</a:t>
            </a:r>
            <a:r>
              <a:rPr lang="ru-RU" sz="1200" kern="0" dirty="0">
                <a:solidFill>
                  <a:prstClr val="black"/>
                </a:solidFill>
                <a:latin typeface="Times New Roman" pitchFamily="18" charset="0"/>
                <a:ea typeface="Calibri"/>
                <a:cs typeface="Times New Roman" pitchFamily="18" charset="0"/>
                <a:sym typeface="Calibri"/>
              </a:rPr>
              <a:t>. А</a:t>
            </a:r>
            <a:r>
              <a:rPr lang="kk-KZ" sz="1200" kern="0" dirty="0">
                <a:solidFill>
                  <a:prstClr val="black"/>
                </a:solidFill>
                <a:latin typeface="Times New Roman" pitchFamily="18" charset="0"/>
                <a:ea typeface="Calibri"/>
                <a:cs typeface="Times New Roman" pitchFamily="18" charset="0"/>
                <a:sym typeface="Calibri"/>
              </a:rPr>
              <a:t>уа температурасы 10-12 градус жылы.</a:t>
            </a:r>
          </a:p>
        </p:txBody>
      </p:sp>
      <p:graphicFrame>
        <p:nvGraphicFramePr>
          <p:cNvPr id="27" name="Table"/>
          <p:cNvGraphicFramePr/>
          <p:nvPr>
            <p:extLst>
              <p:ext uri="{D42A27DB-BD31-4B8C-83A1-F6EECF244321}">
                <p14:modId xmlns:p14="http://schemas.microsoft.com/office/powerpoint/2010/main" val="133919325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13</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a:t>
                      </a:r>
                      <a:r>
                        <a:rPr lang="en-US"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5628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142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20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710567"/>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деңгейінің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 /</a:t>
            </a:r>
            <a:r>
              <a:rPr lang="ru-RU" sz="1200" dirty="0" err="1">
                <a:latin typeface="Times New Roman"/>
                <a:ea typeface="Times New Roman"/>
                <a:cs typeface="Times New Roman"/>
                <a:sym typeface="Times New Roman"/>
              </a:rPr>
              <a:t>Тілеуқұл</a:t>
            </a:r>
            <a:r>
              <a:rPr lang="ru-RU" sz="1200">
                <a:latin typeface="Times New Roman"/>
                <a:ea typeface="Times New Roman"/>
                <a:cs typeface="Times New Roman"/>
                <a:sym typeface="Times New Roman"/>
              </a:rPr>
              <a:t>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423</TotalTime>
  <Words>674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96</cp:revision>
  <dcterms:modified xsi:type="dcterms:W3CDTF">2025-08-20T08:20:10Z</dcterms:modified>
</cp:coreProperties>
</file>