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24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2218934"/>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тамыз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78094"/>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21 тамызға</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 </a:t>
            </a:r>
            <a:r>
              <a:rPr lang="ru-RU" sz="1000" b="1" dirty="0" err="1">
                <a:solidFill>
                  <a:srgbClr val="000000"/>
                </a:solidFill>
                <a:latin typeface="Times New Roman" panose="02020603050405020304" pitchFamily="18" charset="0"/>
                <a:cs typeface="Times New Roman" panose="02020603050405020304" pitchFamily="18" charset="0"/>
              </a:rPr>
              <a:t>тамыздың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21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ru-RU" sz="1300" dirty="0" err="1">
                <a:latin typeface="Times New Roman" panose="02020603050405020304" pitchFamily="18" charset="0"/>
                <a:ea typeface="Calibri" panose="020F0502020204030204" pitchFamily="34" charset="0"/>
              </a:rPr>
              <a:t>жаңбыр</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жауады</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a:t>
            </a:r>
            <a:r>
              <a:rPr lang="kk-KZ" sz="1300" dirty="0">
                <a:latin typeface="Times New Roman" panose="02020603050405020304" pitchFamily="18" charset="0"/>
                <a:ea typeface="Calibri" panose="020F0502020204030204" pitchFamily="34" charset="0"/>
              </a:rPr>
              <a:t>күндіз екпіні 15-18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14-16, күндіз 21-23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22 тамызға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21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22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12-14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20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110806358"/>
              </p:ext>
            </p:extLst>
          </p:nvPr>
        </p:nvGraphicFramePr>
        <p:xfrm>
          <a:off x="5077957" y="4462507"/>
          <a:ext cx="4572000" cy="195841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59904">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1128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0.226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18916</TotalTime>
  <Words>575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3675</cp:revision>
  <cp:lastPrinted>2021-07-01T07:38:07Z</cp:lastPrinted>
  <dcterms:created xsi:type="dcterms:W3CDTF">2018-03-27T06:03:00Z</dcterms:created>
  <dcterms:modified xsi:type="dcterms:W3CDTF">2025-08-20T05:46:30Z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