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5364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Ночью и утром туман.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9-11, днем 21-23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23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11-13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августа, ночью 23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19229</TotalTime>
  <Words>641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7113</cp:revision>
  <cp:lastPrinted>2021-07-01T03:56:27Z</cp:lastPrinted>
  <dcterms:created xsi:type="dcterms:W3CDTF">2018-03-27T06:03:00Z</dcterms:created>
  <dcterms:modified xsi:type="dcterms:W3CDTF">2025-08-21T06:13:08Z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