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467944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13207151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233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21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21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1979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22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августа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временами дождь, гроза, днем град, шквал. Ветер северо-западный 9-14, временами порывы 15-20 м/с. Температура воздуха ночью 10-12, днем 20-22 тепла.</a:t>
            </a:r>
          </a:p>
          <a:p>
            <a:pPr algn="just" hangingPunct="1">
              <a:spcBef>
                <a:spcPct val="0"/>
              </a:spcBef>
            </a:pP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23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21 августа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</a:t>
            </a:r>
            <a:r>
              <a:rPr lang="ru-RU" alt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временами дождь, гроза. Ветер северо-западный 9-14 м/с. Температура </a:t>
            </a:r>
            <a:r>
              <a:rPr lang="ru-RU" alt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</a:t>
            </a:r>
            <a:r>
              <a:rPr lang="ru-RU" alt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2850" y="2279184"/>
            <a:ext cx="4587875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563785831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1797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C8806BE-0FEF-4C3A-9DC7-CCF998639B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754</TotalTime>
  <Words>650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103</cp:revision>
  <dcterms:modified xsi:type="dcterms:W3CDTF">2025-08-21T07:39:33Z</dcterms:modified>
</cp:coreProperties>
</file>