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341224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дождь. Ветер западный, северо-западный 9-14 м/с. Температура воздуха ночью 12-14, днем 20-22 тепла.</a:t>
            </a:r>
            <a:endParaRPr lang="ru-RU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3990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27943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5049</cp:revision>
  <cp:lastPrinted>2021-07-01T03:56:27Z</cp:lastPrinted>
  <dcterms:created xsi:type="dcterms:W3CDTF">2018-03-27T06:03:00Z</dcterms:created>
  <dcterms:modified xsi:type="dcterms:W3CDTF">2025-08-21T07:35:17Z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