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323878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западный, северо-западный 9-14 м/с. Температура воздуха ночью 13-15, днем 26-28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9-14, днем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70934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5111</TotalTime>
  <Words>561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832</cp:revision>
  <cp:lastPrinted>2021-07-01T03:56:27Z</cp:lastPrinted>
  <dcterms:created xsi:type="dcterms:W3CDTF">2024-09-22T07:48:17Z</dcterms:created>
  <dcterms:modified xsi:type="dcterms:W3CDTF">2025-08-21T07:41:50Z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