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22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облачность, без осадков. Ветер юго-западный 3-8 м/с. Температура воздуха ночью 19-21, днем 31-33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временами порывы 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066658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22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26477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6240</cp:revision>
  <cp:lastPrinted>2021-07-01T09:11:30Z</cp:lastPrinted>
  <dcterms:created xsi:type="dcterms:W3CDTF">2018-03-27T06:03:00Z</dcterms:created>
  <dcterms:modified xsi:type="dcterms:W3CDTF">2025-08-21T07:08:31Z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