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12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579421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западный, северо-западный 9-14 м/с. Температура воздуха ночью 12-14, днем 20-22 тепла.</a:t>
            </a:r>
            <a:endParaRPr lang="ru-RU" alt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северо-западный 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05859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25120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4891</cp:revision>
  <cp:lastPrinted>2021-07-01T03:56:27Z</cp:lastPrinted>
  <dcterms:created xsi:type="dcterms:W3CDTF">2018-03-27T06:03:00Z</dcterms:created>
  <dcterms:modified xsi:type="dcterms:W3CDTF">2025-08-21T07:35:14Z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