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96005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днем небольшой дождь, гроза, шквал. Ветер северный, северо-восточный 7-12, днем порывы 15-20 м/с. Температура воздуха ночью 19-21, днем 30-32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небольшой дождь, гроза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566465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21993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15327</TotalTime>
  <Words>591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3719</cp:revision>
  <cp:lastPrinted>2021-07-01T03:56:27Z</cp:lastPrinted>
  <dcterms:created xsi:type="dcterms:W3CDTF">2018-03-27T06:03:00Z</dcterms:created>
  <dcterms:modified xsi:type="dcterms:W3CDTF">2025-08-21T07:08:28Z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