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>
        <p:scale>
          <a:sx n="80" d="100"/>
          <a:sy n="80" d="100"/>
        </p:scale>
        <p:origin x="-989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492291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21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20"/>
            <a:ext cx="4390332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облачность, дождь, гроза. Ночью и утром туман. Ветер западный 7-12 м/с. Температура воздуха ночью 14-16, днем 22-24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 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дождь, гроза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Ветер западный 3-8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12-14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0892680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августа, ночью 23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Анохина И. / Леженина П.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77502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48171</TotalTime>
  <Words>671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7004</cp:revision>
  <cp:lastPrinted>2025-08-12T06:13:34Z</cp:lastPrinted>
  <dcterms:created xsi:type="dcterms:W3CDTF">2018-03-27T06:03:00Z</dcterms:created>
  <dcterms:modified xsi:type="dcterms:W3CDTF">2025-08-21T06:03:54Z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