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92" d="100"/>
          <a:sy n="92" d="100"/>
        </p:scale>
        <p:origin x="642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1651158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5-10,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12-14,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24-26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6753146"/>
              </p:ext>
            </p:extLst>
          </p:nvPr>
        </p:nvGraphicFramePr>
        <p:xfrm>
          <a:off x="5024602" y="4408084"/>
          <a:ext cx="4691064" cy="23887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22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28932</TotalTime>
  <Words>593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4996</cp:revision>
  <cp:lastPrinted>2021-07-01T03:56:27Z</cp:lastPrinted>
  <dcterms:created xsi:type="dcterms:W3CDTF">2018-03-27T06:03:00Z</dcterms:created>
  <dcterms:modified xsi:type="dcterms:W3CDTF">2025-08-22T07:37:25Z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