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0718755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201916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утром и днем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кратковре-менный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дождь, гроза, шквал. Ветер северо-восточный 8-13, утром и днем порывы 15-20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20-22, днем 29-31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14192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3703</cp:revision>
  <cp:lastPrinted>2021-07-01T03:56:27Z</cp:lastPrinted>
  <dcterms:created xsi:type="dcterms:W3CDTF">2018-03-27T06:03:00Z</dcterms:created>
  <dcterms:modified xsi:type="dcterms:W3CDTF">2025-08-22T06:20:50Z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