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22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23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</a:t>
            </a:r>
            <a:r>
              <a:rPr lang="ru-RU" sz="1100" dirty="0" err="1" smtClean="0">
                <a:solidFill>
                  <a:schemeClr val="tx1"/>
                </a:solidFill>
              </a:rPr>
              <a:t>еременная</a:t>
            </a:r>
            <a:r>
              <a:rPr lang="ru-RU" sz="1100" dirty="0" smtClean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днем кратковременный дождь, гроза.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3-8, днем порывы 15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ночью 19-21, днем </a:t>
            </a:r>
            <a:r>
              <a:rPr lang="ru-RU" sz="1100" dirty="0" smtClean="0">
                <a:solidFill>
                  <a:schemeClr val="tx1"/>
                </a:solidFill>
              </a:rPr>
              <a:t>28-30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</a:t>
            </a:r>
            <a:r>
              <a:rPr lang="ru-RU" sz="1100" dirty="0" smtClean="0">
                <a:solidFill>
                  <a:schemeClr val="tx1"/>
                </a:solidFill>
              </a:rPr>
              <a:t>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</a:t>
            </a:r>
            <a:r>
              <a:rPr lang="ru-RU" sz="1100" dirty="0" smtClean="0">
                <a:solidFill>
                  <a:schemeClr val="tx1"/>
                </a:solidFill>
              </a:rPr>
              <a:t>, временами порывы </a:t>
            </a:r>
            <a:r>
              <a:rPr lang="ru-RU" sz="1100" dirty="0" smtClean="0">
                <a:solidFill>
                  <a:schemeClr val="tx1"/>
                </a:solidFill>
              </a:rPr>
              <a:t>18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16-18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966643"/>
              </p:ext>
            </p:extLst>
          </p:nvPr>
        </p:nvGraphicFramePr>
        <p:xfrm>
          <a:off x="4826000" y="4251325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2992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23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24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августа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22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26479</TotalTime>
  <Words>788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6243</cp:revision>
  <cp:lastPrinted>2021-07-01T09:11:30Z</cp:lastPrinted>
  <dcterms:created xsi:type="dcterms:W3CDTF">2018-03-27T06:03:00Z</dcterms:created>
  <dcterms:modified xsi:type="dcterms:W3CDTF">2025-08-22T05:55:20Z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