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461627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переменных направлений 1-6</a:t>
            </a:r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12-14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29-31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0-5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460939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53171</TotalTime>
  <Words>589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6170</cp:revision>
  <cp:lastPrinted>2021-02-03T11:37:00Z</cp:lastPrinted>
  <dcterms:created xsi:type="dcterms:W3CDTF">2018-03-27T06:03:00Z</dcterms:created>
  <dcterms:modified xsi:type="dcterms:W3CDTF">2025-08-22T08:43:31Z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