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1090" y="2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74679447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918547661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234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22 августа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22 августа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19797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23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22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августа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23 августа</a:t>
            </a:r>
          </a:p>
          <a:p>
            <a:pPr algn="just" hangingPunct="1">
              <a:spcBef>
                <a:spcPct val="0"/>
              </a:spcBef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временами дождь, гроза. Ветер северо-западный 9-14, порывы 15-20 м/с. Температура воздуха ночью 10-12, днем 22-24 тепла. </a:t>
            </a:r>
          </a:p>
          <a:p>
            <a:pPr algn="just" hangingPunct="1">
              <a:spcBef>
                <a:spcPct val="0"/>
              </a:spcBef>
            </a:pPr>
            <a:endParaRPr lang="ru-RU" altLang="ru-RU" sz="11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24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23 августа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</a:p>
          <a:p>
            <a:pPr algn="just">
              <a:spcAft>
                <a:spcPts val="1000"/>
              </a:spcAft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П</a:t>
            </a:r>
            <a:r>
              <a:rPr lang="ru-RU" alt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осадков. Ветер северо-западный 9-14 м/с. Температура </a:t>
            </a:r>
            <a:r>
              <a:rPr lang="ru-RU" alt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11-13 </a:t>
            </a:r>
            <a:r>
              <a:rPr lang="ru-RU" alt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22850" y="2279184"/>
            <a:ext cx="4587875" cy="769437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58775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358775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4027213572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anchor="ctr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7620" marR="7620" marT="762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0.062</a:t>
                      </a:r>
                    </a:p>
                  </a:txBody>
                  <a:tcPr marL="7620" marR="7620" marT="762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anchor="ctr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7620" marR="7620" marT="762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0.033</a:t>
                      </a:r>
                    </a:p>
                  </a:txBody>
                  <a:tcPr marL="7620" marR="7620" marT="762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anchor="ctr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7620" marR="7620" marT="762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0.062</a:t>
                      </a:r>
                    </a:p>
                  </a:txBody>
                  <a:tcPr marL="7620" marR="7620" marT="762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anchor="ctr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1241</a:t>
                      </a:r>
                    </a:p>
                  </a:txBody>
                  <a:tcPr marL="7620" marR="7620" marT="762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0.248</a:t>
                      </a:r>
                    </a:p>
                  </a:txBody>
                  <a:tcPr marL="7620" marR="7620" marT="762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anchor="ctr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</a:p>
                  </a:txBody>
                  <a:tcPr marL="7620" marR="7620" marT="762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0.363</a:t>
                      </a:r>
                    </a:p>
                  </a:txBody>
                  <a:tcPr marL="7620" marR="7620" marT="762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anchor="ctr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7620" marR="7620" marT="762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0.038</a:t>
                      </a:r>
                    </a:p>
                  </a:txBody>
                  <a:tcPr marL="7620" marR="7620" marT="762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anchor="ctr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7620" marR="7620" marT="762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2.663</a:t>
                      </a:r>
                    </a:p>
                  </a:txBody>
                  <a:tcPr marL="7620" marR="7620" marT="762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BC8806BE-0FEF-4C3A-9DC7-CCF998639B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187235"/>
            <a:ext cx="4824412" cy="26161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Гончарова Л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763</TotalTime>
  <Words>640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105</cp:revision>
  <dcterms:modified xsi:type="dcterms:W3CDTF">2025-08-22T08:51:04Z</dcterms:modified>
</cp:coreProperties>
</file>