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98626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ночью дождь, гроза. Днем пыльная буря. Ветер северный, северо-восточный 9-14, днем порывы 15-20 м/с. Температура воздуха ночью 16-18, днем 31-33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19-21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566465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09790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15332</TotalTime>
  <Words>590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3720</cp:revision>
  <cp:lastPrinted>2021-07-01T03:56:27Z</cp:lastPrinted>
  <dcterms:created xsi:type="dcterms:W3CDTF">2018-03-27T06:03:00Z</dcterms:created>
  <dcterms:modified xsi:type="dcterms:W3CDTF">2025-08-22T07:44:17Z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