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62158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северо-западный ночью 2-7, днем 7-12 м/с. Температура воздуха ночью 10-12, днем 22-24 тепла.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северо-западный, северный  9-14 м/с. Температура воздуха 11-13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2671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25120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4896</cp:revision>
  <cp:lastPrinted>2021-07-01T03:56:27Z</cp:lastPrinted>
  <dcterms:created xsi:type="dcterms:W3CDTF">2018-03-27T06:03:00Z</dcterms:created>
  <dcterms:modified xsi:type="dcterms:W3CDTF">2025-08-22T07:24:43Z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