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215556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Солтүстік-батыстан жел соғады, күші түнде 2-7, күндіз 7-12 м/с. Ауа температурасы түнде 10-12, күндіз 22-24 градус жылы.</a:t>
            </a:r>
          </a:p>
          <a:p>
            <a:pPr algn="ctr"/>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ctr"/>
            <a:endParaRPr lang="ru-RU" altLang="ru-RU" sz="1150" dirty="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кей</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уақыттарда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жаңбыр</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найзағай</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солтүстіктен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9-14 м/с.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температурасы</a:t>
            </a:r>
            <a:r>
              <a:rPr lang="ru-RU" altLang="ru-RU" sz="1150" dirty="0">
                <a:latin typeface="Times New Roman" pitchFamily="18" charset="0"/>
                <a:cs typeface="Times New Roman" pitchFamily="18" charset="0"/>
              </a:rPr>
              <a:t> 11-13 градус </a:t>
            </a:r>
            <a:r>
              <a:rPr lang="ru-RU" altLang="ru-RU" sz="1150" dirty="0" err="1">
                <a:latin typeface="Times New Roman" pitchFamily="18" charset="0"/>
                <a:cs typeface="Times New Roman" pitchFamily="18" charset="0"/>
              </a:rPr>
              <a:t>жылы</a:t>
            </a:r>
            <a:r>
              <a:rPr lang="ru-RU" altLang="ru-RU" sz="1150" dirty="0">
                <a:latin typeface="Times New Roman" pitchFamily="18" charset="0"/>
                <a:cs typeface="Times New Roman"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04308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24848</TotalTime>
  <Words>576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4872</cp:revision>
  <cp:lastPrinted>2021-07-01T03:56:27Z</cp:lastPrinted>
  <dcterms:created xsi:type="dcterms:W3CDTF">2018-03-27T06:03:00Z</dcterms:created>
  <dcterms:modified xsi:type="dcterms:W3CDTF">2025-08-22T07:24:37Z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