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1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120646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Солтүстік-батыстан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жылы.</a:t>
            </a:r>
          </a:p>
          <a:p>
            <a:pPr algn="ctr"/>
            <a:endParaRPr lang="ru-RU" sz="120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altLang="ru-RU" sz="1150" dirty="0">
              <a:latin typeface="Times New Roman" pitchFamily="18" charset="0"/>
              <a:cs typeface="Times New Roman" pitchFamily="18" charset="0"/>
            </a:endParaRPr>
          </a:p>
          <a:p>
            <a:pPr algn="just"/>
            <a:r>
              <a:rPr lang="ru-RU" altLang="ru-RU" sz="1150" dirty="0" err="1">
                <a:latin typeface="Times New Roman" pitchFamily="18" charset="0"/>
                <a:cs typeface="Times New Roman" pitchFamily="18" charset="0"/>
              </a:rPr>
              <a:t>Көшпелі</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бұлтты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жауын-шашынсыз</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Солтүстік-батыстан</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солтүстіктен</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жел</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соғады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күші</a:t>
            </a:r>
            <a:r>
              <a:rPr lang="ru-RU" altLang="ru-RU" sz="1150" dirty="0">
                <a:latin typeface="Times New Roman" pitchFamily="18" charset="0"/>
                <a:cs typeface="Times New Roman" pitchFamily="18" charset="0"/>
              </a:rPr>
              <a:t> 9-14 м/с. </a:t>
            </a:r>
            <a:r>
              <a:rPr lang="ru-RU" altLang="ru-RU" sz="1150" dirty="0" err="1">
                <a:latin typeface="Times New Roman" pitchFamily="18" charset="0"/>
                <a:cs typeface="Times New Roman" pitchFamily="18" charset="0"/>
              </a:rPr>
              <a:t>Ауа</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температурасы</a:t>
            </a:r>
            <a:r>
              <a:rPr lang="ru-RU" altLang="ru-RU" sz="1150">
                <a:latin typeface="Times New Roman" pitchFamily="18" charset="0"/>
                <a:cs typeface="Times New Roman" pitchFamily="18" charset="0"/>
              </a:rPr>
              <a:t> </a:t>
            </a:r>
            <a:r>
              <a:rPr lang="ru-RU" altLang="ru-RU" sz="1150" smtClean="0">
                <a:latin typeface="Times New Roman" pitchFamily="18" charset="0"/>
                <a:cs typeface="Times New Roman" pitchFamily="18" charset="0"/>
              </a:rPr>
              <a:t>17-19  </a:t>
            </a:r>
            <a:r>
              <a:rPr lang="ru-RU" altLang="ru-RU" sz="1150" dirty="0">
                <a:latin typeface="Times New Roman" pitchFamily="18" charset="0"/>
                <a:cs typeface="Times New Roman" pitchFamily="18" charset="0"/>
              </a:rPr>
              <a:t>градус </a:t>
            </a:r>
            <a:r>
              <a:rPr lang="ru-RU" altLang="ru-RU" sz="1150" dirty="0" err="1">
                <a:latin typeface="Times New Roman" pitchFamily="18" charset="0"/>
                <a:cs typeface="Times New Roman" pitchFamily="18" charset="0"/>
              </a:rPr>
              <a:t>жылы</a:t>
            </a:r>
            <a:r>
              <a:rPr lang="ru-RU" altLang="ru-RU" sz="115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98812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27100</TotalTime>
  <Words>547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4904</cp:revision>
  <cp:lastPrinted>2021-07-01T07:38:07Z</cp:lastPrinted>
  <dcterms:created xsi:type="dcterms:W3CDTF">2018-03-27T06:03:00Z</dcterms:created>
  <dcterms:modified xsi:type="dcterms:W3CDTF">2025-08-22T07:25:57Z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