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0" d="100"/>
          <a:sy n="90" d="100"/>
        </p:scale>
        <p:origin x="-278" y="53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94960400"/>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5240805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22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23</a:t>
            </a:r>
            <a:r>
              <a:rPr lang="ru-RU" altLang="ru-RU" sz="1100" b="1" dirty="0">
                <a:latin typeface="Times New Roman" pitchFamily="18" charset="0"/>
                <a:ea typeface="Calibri"/>
                <a:cs typeface="Times New Roman" pitchFamily="18" charset="0"/>
              </a:rPr>
              <a:t> </a:t>
            </a:r>
            <a:r>
              <a:rPr lang="ru-RU" altLang="ru-RU" sz="1100" b="1" dirty="0" err="1">
                <a:latin typeface="Times New Roman" pitchFamily="18" charset="0"/>
                <a:ea typeface="Calibri"/>
                <a:cs typeface="Times New Roman" pitchFamily="18" charset="0"/>
              </a:rPr>
              <a:t>тамызға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22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23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a:t>
            </a:r>
            <a:r>
              <a:rPr lang="kk-KZ" sz="1100" dirty="0">
                <a:solidFill>
                  <a:prstClr val="black"/>
                </a:solidFill>
                <a:latin typeface="Times New Roman" pitchFamily="18" charset="0"/>
                <a:cs typeface="Times New Roman" pitchFamily="18" charset="0"/>
              </a:rPr>
              <a:t>найзағай</a:t>
            </a:r>
            <a:r>
              <a:rPr lang="kk-KZ" sz="1100" kern="0" dirty="0">
                <a:solidFill>
                  <a:prstClr val="black"/>
                </a:solidFill>
                <a:latin typeface="Times New Roman" pitchFamily="18" charset="0"/>
                <a:ea typeface="Calibri"/>
                <a:cs typeface="Times New Roman" pitchFamily="18" charset="0"/>
                <a:sym typeface="Calibri"/>
              </a:rPr>
              <a:t>. Сол</a:t>
            </a:r>
            <a:r>
              <a:rPr lang="ru-RU" altLang="ru-RU" sz="1100" dirty="0" err="1">
                <a:latin typeface="Times New Roman" panose="02020603050405020304" pitchFamily="18" charset="0"/>
                <a:ea typeface="Calibri"/>
                <a:cs typeface="Times New Roman" panose="02020603050405020304" pitchFamily="18" charset="0"/>
              </a:rPr>
              <a:t>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a:t>
            </a:r>
            <a:r>
              <a:rPr lang="ru-RU" sz="1100" kern="0" dirty="0">
                <a:solidFill>
                  <a:prstClr val="black"/>
                </a:solidFill>
                <a:latin typeface="Times New Roman"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10-12, күндіз 20-24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24</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23 тамыз</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24</a:t>
            </a:r>
            <a:r>
              <a:rPr lang="kk-KZ" sz="1100" b="1" kern="0" dirty="0">
                <a:solidFill>
                  <a:srgbClr val="000000"/>
                </a:solidFill>
                <a:latin typeface="Times New Roman" pitchFamily="18" charset="0"/>
                <a:ea typeface="Calibri"/>
                <a:cs typeface="Times New Roman" pitchFamily="18" charset="0"/>
                <a:sym typeface="Calibri"/>
              </a:rPr>
              <a:t> тамыз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м/с</a:t>
            </a:r>
            <a:r>
              <a:rPr lang="ru-RU" sz="1100" kern="0" dirty="0">
                <a:solidFill>
                  <a:prstClr val="black"/>
                </a:solidFill>
                <a:latin typeface="Times New Roman" pitchFamily="18" charset="0"/>
                <a:ea typeface="Calibri"/>
                <a:cs typeface="Times New Roman" pitchFamily="18" charset="0"/>
                <a:sym typeface="Calibri"/>
              </a:rPr>
              <a:t>. А</a:t>
            </a:r>
            <a:r>
              <a:rPr lang="kk-KZ" sz="1100" kern="0" dirty="0">
                <a:solidFill>
                  <a:prstClr val="black"/>
                </a:solidFill>
                <a:latin typeface="Times New Roman" pitchFamily="18" charset="0"/>
                <a:ea typeface="Calibri"/>
                <a:cs typeface="Times New Roman" pitchFamily="18" charset="0"/>
                <a:sym typeface="Calibri"/>
              </a:rPr>
              <a:t>уа </a:t>
            </a:r>
            <a:r>
              <a:rPr lang="kk-KZ" sz="1100" kern="0">
                <a:solidFill>
                  <a:prstClr val="black"/>
                </a:solidFill>
                <a:latin typeface="Times New Roman" pitchFamily="18" charset="0"/>
                <a:ea typeface="Calibri"/>
                <a:cs typeface="Times New Roman" pitchFamily="18" charset="0"/>
                <a:sym typeface="Calibri"/>
              </a:rPr>
              <a:t>температурасы 11-13 </a:t>
            </a:r>
            <a:r>
              <a:rPr lang="kk-KZ" sz="11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135030358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1241</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2.663</a:t>
                      </a:r>
                    </a:p>
                  </a:txBody>
                  <a:tcPr marL="7620" marR="7620" marT="762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22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308890"/>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a:solidFill>
                  <a:schemeClr val="tx1"/>
                </a:solidFill>
                <a:latin typeface="Times New Roman" panose="02020603050405020304" pitchFamily="18" charset="0"/>
                <a:cs typeface="Times New Roman" panose="02020603050405020304" pitchFamily="18" charset="0"/>
              </a:rPr>
              <a:t>Жалпы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деңгейінің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болуы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EDDBF0D5-1057-4FA3-B24D-556CB5E471B5}"/>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lang="ru-RU" sz="1200">
                <a:latin typeface="Times New Roman"/>
                <a:ea typeface="Times New Roman"/>
                <a:cs typeface="Times New Roman"/>
                <a:sym typeface="Times New Roman"/>
              </a:rPr>
              <a:t>./Гончарова Л</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704</TotalTime>
  <Words>664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104</cp:revision>
  <dcterms:modified xsi:type="dcterms:W3CDTF">2025-08-22T08:51:01Z</dcterms:modified>
</cp:coreProperties>
</file>