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7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263979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a:t>
            </a:r>
            <a:r>
              <a:rPr lang="kk-KZ" altLang="ru-RU" sz="1200" dirty="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Солтүстік-батыстан жел </a:t>
            </a:r>
            <a:r>
              <a:rPr lang="kk-KZ" altLang="ru-RU" sz="1200" dirty="0">
                <a:latin typeface="Times New Roman" panose="02020603050405020304" pitchFamily="18" charset="0"/>
                <a:cs typeface="Times New Roman" panose="02020603050405020304" pitchFamily="18" charset="0"/>
              </a:rPr>
              <a:t>соғады, </a:t>
            </a:r>
            <a:r>
              <a:rPr lang="kk-KZ" altLang="ru-RU" sz="1200" dirty="0" smtClean="0">
                <a:latin typeface="Times New Roman" panose="02020603050405020304" pitchFamily="18" charset="0"/>
                <a:cs typeface="Times New Roman" panose="02020603050405020304" pitchFamily="18" charset="0"/>
              </a:rPr>
              <a:t>күші түнде 2-7, күндіз 7-12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dirty="0" smtClean="0">
                <a:latin typeface="Times New Roman" panose="02020603050405020304" pitchFamily="18" charset="0"/>
                <a:cs typeface="Times New Roman" panose="02020603050405020304" pitchFamily="18" charset="0"/>
              </a:rPr>
              <a:t>түнде 10-12, күндіз 22-24 </a:t>
            </a:r>
            <a:r>
              <a:rPr lang="kk-KZ" altLang="ru-RU" sz="1200" dirty="0">
                <a:latin typeface="Times New Roman" panose="02020603050405020304" pitchFamily="18" charset="0"/>
                <a:cs typeface="Times New Roman" panose="02020603050405020304" pitchFamily="18" charset="0"/>
              </a:rPr>
              <a:t>градус жылы.</a:t>
            </a:r>
          </a:p>
          <a:p>
            <a:pPr algn="ct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endParaRPr lang="ru-RU" altLang="ru-RU" sz="1150" dirty="0" smtClean="0">
              <a:latin typeface="Times New Roman" pitchFamily="18" charset="0"/>
              <a:cs typeface="Times New Roman"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ctr"/>
            <a:endParaRPr lang="ru-RU" altLang="ru-RU" sz="1150" dirty="0" smtClean="0">
              <a:latin typeface="Times New Roman" pitchFamily="18" charset="0"/>
              <a:cs typeface="Times New Roman" pitchFamily="18" charset="0"/>
            </a:endParaRPr>
          </a:p>
          <a:p>
            <a:pPr algn="just"/>
            <a:r>
              <a:rPr lang="ru-RU" altLang="ru-RU" sz="1150" dirty="0" err="1">
                <a:latin typeface="Times New Roman" pitchFamily="18" charset="0"/>
                <a:cs typeface="Times New Roman" pitchFamily="18" charset="0"/>
              </a:rPr>
              <a:t>Көшпелі</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бұлтты</a:t>
            </a:r>
            <a:r>
              <a:rPr lang="ru-RU" altLang="ru-RU" sz="1150" dirty="0">
                <a:latin typeface="Times New Roman" pitchFamily="18" charset="0"/>
                <a:cs typeface="Times New Roman" pitchFamily="18" charset="0"/>
              </a:rPr>
              <a:t>, </a:t>
            </a:r>
            <a:r>
              <a:rPr lang="ru-RU" altLang="ru-RU" sz="1150" dirty="0" err="1" smtClean="0">
                <a:latin typeface="Times New Roman" pitchFamily="18" charset="0"/>
                <a:cs typeface="Times New Roman" pitchFamily="18" charset="0"/>
              </a:rPr>
              <a:t>кей</a:t>
            </a:r>
            <a:r>
              <a:rPr lang="ru-RU" altLang="ru-RU" sz="1150" dirty="0" smtClean="0">
                <a:latin typeface="Times New Roman" pitchFamily="18" charset="0"/>
                <a:cs typeface="Times New Roman" pitchFamily="18" charset="0"/>
              </a:rPr>
              <a:t> </a:t>
            </a:r>
            <a:r>
              <a:rPr lang="ru-RU" altLang="ru-RU" sz="1150" dirty="0" err="1" smtClean="0">
                <a:latin typeface="Times New Roman" pitchFamily="18" charset="0"/>
                <a:cs typeface="Times New Roman" pitchFamily="18" charset="0"/>
              </a:rPr>
              <a:t>уақыттарда</a:t>
            </a:r>
            <a:r>
              <a:rPr lang="ru-RU" altLang="ru-RU" sz="1150" dirty="0" smtClean="0">
                <a:latin typeface="Times New Roman" pitchFamily="18" charset="0"/>
                <a:cs typeface="Times New Roman" pitchFamily="18" charset="0"/>
              </a:rPr>
              <a:t> </a:t>
            </a:r>
            <a:r>
              <a:rPr lang="ru-RU" altLang="ru-RU" sz="1150" dirty="0" err="1" smtClean="0">
                <a:latin typeface="Times New Roman" pitchFamily="18" charset="0"/>
                <a:cs typeface="Times New Roman" pitchFamily="18" charset="0"/>
              </a:rPr>
              <a:t>жаңбыр</a:t>
            </a:r>
            <a:r>
              <a:rPr lang="ru-RU" altLang="ru-RU" sz="1150" dirty="0" smtClean="0">
                <a:latin typeface="Times New Roman" pitchFamily="18" charset="0"/>
                <a:cs typeface="Times New Roman" pitchFamily="18" charset="0"/>
              </a:rPr>
              <a:t>, </a:t>
            </a:r>
            <a:r>
              <a:rPr lang="ru-RU" altLang="ru-RU" sz="1150" dirty="0" err="1" smtClean="0">
                <a:latin typeface="Times New Roman" pitchFamily="18" charset="0"/>
                <a:cs typeface="Times New Roman" pitchFamily="18" charset="0"/>
              </a:rPr>
              <a:t>найзағай</a:t>
            </a:r>
            <a:r>
              <a:rPr lang="ru-RU" altLang="ru-RU" sz="1150" dirty="0" smtClean="0">
                <a:latin typeface="Times New Roman" pitchFamily="18" charset="0"/>
                <a:cs typeface="Times New Roman" pitchFamily="18" charset="0"/>
              </a:rPr>
              <a:t>. </a:t>
            </a:r>
            <a:r>
              <a:rPr lang="ru-RU" altLang="ru-RU" sz="1150" dirty="0" err="1" smtClean="0">
                <a:latin typeface="Times New Roman" pitchFamily="18" charset="0"/>
                <a:cs typeface="Times New Roman" pitchFamily="18" charset="0"/>
              </a:rPr>
              <a:t>Солтүстік-батыстан</a:t>
            </a:r>
            <a:r>
              <a:rPr lang="ru-RU" altLang="ru-RU" sz="1150" dirty="0" smtClean="0">
                <a:latin typeface="Times New Roman" pitchFamily="18" charset="0"/>
                <a:cs typeface="Times New Roman" pitchFamily="18" charset="0"/>
              </a:rPr>
              <a:t>, </a:t>
            </a:r>
            <a:r>
              <a:rPr lang="ru-RU" altLang="ru-RU" sz="1150" dirty="0" err="1" smtClean="0">
                <a:latin typeface="Times New Roman" pitchFamily="18" charset="0"/>
                <a:cs typeface="Times New Roman" pitchFamily="18" charset="0"/>
              </a:rPr>
              <a:t>солтүстіктен</a:t>
            </a:r>
            <a:r>
              <a:rPr lang="ru-RU" altLang="ru-RU" sz="1150" dirty="0" smtClean="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жел</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соғады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күші</a:t>
            </a:r>
            <a:r>
              <a:rPr lang="ru-RU" altLang="ru-RU" sz="1150" dirty="0">
                <a:latin typeface="Times New Roman" pitchFamily="18" charset="0"/>
                <a:cs typeface="Times New Roman" pitchFamily="18" charset="0"/>
              </a:rPr>
              <a:t> 9-14 м/с. </a:t>
            </a:r>
            <a:r>
              <a:rPr lang="ru-RU" altLang="ru-RU" sz="1150" dirty="0" err="1">
                <a:latin typeface="Times New Roman" pitchFamily="18" charset="0"/>
                <a:cs typeface="Times New Roman" pitchFamily="18" charset="0"/>
              </a:rPr>
              <a:t>Ауа</a:t>
            </a:r>
            <a:r>
              <a:rPr lang="ru-RU" altLang="ru-RU" sz="1150" dirty="0">
                <a:latin typeface="Times New Roman" pitchFamily="18" charset="0"/>
                <a:cs typeface="Times New Roman" pitchFamily="18" charset="0"/>
              </a:rPr>
              <a:t> </a:t>
            </a:r>
            <a:r>
              <a:rPr lang="ru-RU" altLang="ru-RU" sz="1150" dirty="0" err="1" smtClean="0">
                <a:latin typeface="Times New Roman" pitchFamily="18" charset="0"/>
                <a:cs typeface="Times New Roman" pitchFamily="18" charset="0"/>
              </a:rPr>
              <a:t>температурасы</a:t>
            </a:r>
            <a:r>
              <a:rPr lang="ru-RU" altLang="ru-RU" sz="1150" dirty="0">
                <a:latin typeface="Times New Roman" pitchFamily="18" charset="0"/>
                <a:cs typeface="Times New Roman" pitchFamily="18" charset="0"/>
              </a:rPr>
              <a:t> </a:t>
            </a:r>
            <a:r>
              <a:rPr lang="ru-RU" altLang="ru-RU" sz="1150" dirty="0" smtClean="0">
                <a:latin typeface="Times New Roman" pitchFamily="18" charset="0"/>
                <a:cs typeface="Times New Roman" pitchFamily="18" charset="0"/>
              </a:rPr>
              <a:t>11-13 </a:t>
            </a:r>
            <a:r>
              <a:rPr lang="ru-RU" altLang="ru-RU" sz="1150" dirty="0" smtClean="0">
                <a:latin typeface="Times New Roman" pitchFamily="18" charset="0"/>
                <a:cs typeface="Times New Roman" pitchFamily="18" charset="0"/>
              </a:rPr>
              <a:t>градус </a:t>
            </a:r>
            <a:r>
              <a:rPr lang="ru-RU" altLang="ru-RU" sz="1150" dirty="0" err="1">
                <a:latin typeface="Times New Roman" pitchFamily="18" charset="0"/>
                <a:cs typeface="Times New Roman" pitchFamily="18" charset="0"/>
              </a:rPr>
              <a:t>жылы</a:t>
            </a:r>
            <a:r>
              <a:rPr lang="ru-RU" altLang="ru-RU" sz="1150" dirty="0" smtClean="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142774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 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26736</TotalTime>
  <Words>611</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4969</cp:revision>
  <cp:lastPrinted>2021-07-01T07:38:07Z</cp:lastPrinted>
  <dcterms:created xsi:type="dcterms:W3CDTF">2018-03-27T06:03:00Z</dcterms:created>
  <dcterms:modified xsi:type="dcterms:W3CDTF">2025-08-22T07:24:07Z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