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540960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4205322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1054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22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21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22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түнде аздаған жаңбыр</a:t>
            </a:r>
            <a:r>
              <a:rPr lang="kk-KZ" sz="1200" kern="1400" dirty="0">
                <a:latin typeface="Times New Roman"/>
                <a:ea typeface="Times New Roman"/>
              </a:rPr>
              <a:t>, найзағай. Солтүстік-батыстан соғатын жел </a:t>
            </a:r>
            <a:r>
              <a:rPr lang="kk-KZ" sz="1200" kern="1400" dirty="0" smtClean="0">
                <a:latin typeface="Times New Roman"/>
                <a:ea typeface="Times New Roman"/>
              </a:rPr>
              <a:t>оңтүстік-шығысқа </a:t>
            </a:r>
            <a:r>
              <a:rPr lang="kk-KZ" sz="1200" kern="1400" dirty="0">
                <a:latin typeface="Times New Roman"/>
                <a:ea typeface="Times New Roman"/>
              </a:rPr>
              <a:t>ауысады, </a:t>
            </a:r>
            <a:r>
              <a:rPr lang="kk-KZ" sz="1200" kern="1400" dirty="0" smtClean="0">
                <a:latin typeface="Times New Roman"/>
                <a:ea typeface="Times New Roman"/>
              </a:rPr>
              <a:t>күші </a:t>
            </a:r>
            <a:r>
              <a:rPr lang="kk-KZ" sz="1200" kern="1400">
                <a:latin typeface="Times New Roman"/>
                <a:ea typeface="Times New Roman"/>
              </a:rPr>
              <a:t>түнде </a:t>
            </a:r>
            <a:r>
              <a:rPr lang="kk-KZ" sz="1200" kern="1400" smtClean="0">
                <a:latin typeface="Times New Roman"/>
                <a:ea typeface="Times New Roman"/>
              </a:rPr>
              <a:t>0-5, </a:t>
            </a:r>
            <a:r>
              <a:rPr lang="kk-KZ" sz="1200" kern="1400" dirty="0">
                <a:latin typeface="Times New Roman"/>
                <a:ea typeface="Times New Roman"/>
              </a:rPr>
              <a:t>күндіз </a:t>
            </a:r>
            <a:r>
              <a:rPr lang="kk-KZ" sz="1200" kern="1400" dirty="0" smtClean="0">
                <a:latin typeface="Times New Roman"/>
                <a:ea typeface="Times New Roman"/>
              </a:rPr>
              <a:t>5-10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18-20, </a:t>
            </a:r>
            <a:r>
              <a:rPr lang="kk-KZ" sz="1200" kern="1400" dirty="0">
                <a:latin typeface="Times New Roman"/>
                <a:ea typeface="Times New Roman"/>
              </a:rPr>
              <a:t>күндіз </a:t>
            </a:r>
            <a:r>
              <a:rPr lang="kk-KZ" sz="1200" kern="1400" dirty="0" smtClean="0">
                <a:latin typeface="Times New Roman"/>
                <a:ea typeface="Times New Roman"/>
              </a:rPr>
              <a:t>32-34 </a:t>
            </a:r>
            <a:r>
              <a:rPr lang="kk-KZ" sz="1200" kern="1400" dirty="0">
                <a:latin typeface="Times New Roman"/>
                <a:ea typeface="Times New Roman"/>
              </a:rPr>
              <a:t>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22</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23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жауын-шашынсыз. Оңтүстік-шығыстан жел соғады, күші 3-8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19-21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29377</TotalTime>
  <Words>581</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4853</cp:revision>
  <cp:lastPrinted>2023-02-06T06:57:51Z</cp:lastPrinted>
  <dcterms:created xsi:type="dcterms:W3CDTF">2018-03-27T06:03:00Z</dcterms:created>
  <dcterms:modified xsi:type="dcterms:W3CDTF">2025-08-22T08:02:14Z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