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33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6433486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22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күндіз </a:t>
            </a:r>
            <a:r>
              <a:rPr lang="kk-KZ" sz="1100" dirty="0" smtClean="0">
                <a:latin typeface="Times New Roman" pitchFamily="18" charset="0"/>
                <a:cs typeface="Times New Roman" pitchFamily="18" charset="0"/>
              </a:rPr>
              <a:t>аздаған жаңбыр</a:t>
            </a:r>
            <a:r>
              <a:rPr lang="kk-KZ" sz="1100" dirty="0">
                <a:latin typeface="Times New Roman" pitchFamily="18" charset="0"/>
                <a:cs typeface="Times New Roman" pitchFamily="18" charset="0"/>
              </a:rPr>
              <a:t>,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Түнде және таңертең тұман. Солтүстік-батыстан жел соғады, күші 9-14 </a:t>
            </a:r>
            <a:r>
              <a:rPr lang="kk-KZ" sz="1100" dirty="0" smtClean="0">
                <a:latin typeface="Times New Roman" pitchFamily="18" charset="0"/>
                <a:cs typeface="Times New Roman" pitchFamily="18" charset="0"/>
              </a:rPr>
              <a:t>м/с, күндіз екпіні 15-20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Солтүстік-батыстан</a:t>
            </a:r>
            <a:r>
              <a:rPr lang="kk-KZ" sz="1100" dirty="0" smtClean="0"/>
              <a:t>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23 </a:t>
            </a:r>
            <a:r>
              <a:rPr lang="kk-KZ" sz="1100" dirty="0">
                <a:solidFill>
                  <a:srgbClr val="000000"/>
                </a:solidFill>
                <a:latin typeface="Times New Roman" pitchFamily="18" charset="0"/>
                <a:cs typeface="Times New Roman" pitchFamily="18" charset="0"/>
              </a:rPr>
              <a:t>тамызда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24</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16870</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6772</cp:revision>
  <cp:lastPrinted>2021-07-01T03:56:27Z</cp:lastPrinted>
  <dcterms:created xsi:type="dcterms:W3CDTF">2018-03-27T06:03:00Z</dcterms:created>
  <dcterms:modified xsi:type="dcterms:W3CDTF">2025-08-22T06:44:21Z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